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5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12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D831A-5AC6-4192-A10C-6600C8922180}" type="datetimeFigureOut">
              <a:rPr lang="en-GB" smtClean="0"/>
              <a:t>17/08/2025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2562-8864-4D79-99CD-035286DDCA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1565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D831A-5AC6-4192-A10C-6600C8922180}" type="datetimeFigureOut">
              <a:rPr lang="en-GB" smtClean="0"/>
              <a:t>17/08/2025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2562-8864-4D79-99CD-035286DDCA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881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D831A-5AC6-4192-A10C-6600C8922180}" type="datetimeFigureOut">
              <a:rPr lang="en-GB" smtClean="0"/>
              <a:t>17/08/2025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2562-8864-4D79-99CD-035286DDCA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7102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D831A-5AC6-4192-A10C-6600C8922180}" type="datetimeFigureOut">
              <a:rPr lang="en-GB" smtClean="0"/>
              <a:t>17/08/2025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2562-8864-4D79-99CD-035286DDCA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0019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D831A-5AC6-4192-A10C-6600C8922180}" type="datetimeFigureOut">
              <a:rPr lang="en-GB" smtClean="0"/>
              <a:t>17/08/2025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2562-8864-4D79-99CD-035286DDCA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725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D831A-5AC6-4192-A10C-6600C8922180}" type="datetimeFigureOut">
              <a:rPr lang="en-GB" smtClean="0"/>
              <a:t>17/08/2025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2562-8864-4D79-99CD-035286DDCA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3454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D831A-5AC6-4192-A10C-6600C8922180}" type="datetimeFigureOut">
              <a:rPr lang="en-GB" smtClean="0"/>
              <a:t>17/08/2025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2562-8864-4D79-99CD-035286DDCA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5436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D831A-5AC6-4192-A10C-6600C8922180}" type="datetimeFigureOut">
              <a:rPr lang="en-GB" smtClean="0"/>
              <a:t>17/08/2025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2562-8864-4D79-99CD-035286DDCA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27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D831A-5AC6-4192-A10C-6600C8922180}" type="datetimeFigureOut">
              <a:rPr lang="en-GB" smtClean="0"/>
              <a:t>17/08/2025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2562-8864-4D79-99CD-035286DDCA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8648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D831A-5AC6-4192-A10C-6600C8922180}" type="datetimeFigureOut">
              <a:rPr lang="en-GB" smtClean="0"/>
              <a:t>17/08/2025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2562-8864-4D79-99CD-035286DDCA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0166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D831A-5AC6-4192-A10C-6600C8922180}" type="datetimeFigureOut">
              <a:rPr lang="en-GB" smtClean="0"/>
              <a:t>17/08/2025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2562-8864-4D79-99CD-035286DDCA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5979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D831A-5AC6-4192-A10C-6600C8922180}" type="datetimeFigureOut">
              <a:rPr lang="en-GB" smtClean="0"/>
              <a:t>17/08/2025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922562-8864-4D79-99CD-035286DDCA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9832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D121903-CD57-4535-81CB-1C0836CDCF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512239" y="-1512239"/>
            <a:ext cx="6881523" cy="9906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351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A4 Paper (210x297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Donna Quinton</dc:creator>
  <cp:lastModifiedBy>Donna Quinton</cp:lastModifiedBy>
  <cp:revision>1</cp:revision>
  <dcterms:created xsi:type="dcterms:W3CDTF">2025-08-17T12:15:55Z</dcterms:created>
  <dcterms:modified xsi:type="dcterms:W3CDTF">2025-08-17T12:16:54Z</dcterms:modified>
</cp:coreProperties>
</file>