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4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58B5-52BC-4BA9-BA53-4CAECA273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1F79AD-DB80-4BA9-ACD8-FF32E00BF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6046E-D982-412F-A785-E1AAEE1F7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E9240-AA1A-4CF5-9284-96CF9A52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C66A2-633A-411D-B89C-193BF35A2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73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2F697-4CE5-48CE-B734-68D420F5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755871-03D6-48E6-82C6-A7238BA51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81DC5-0EF1-4F6F-9D45-6F3292EE1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4EB66-E08B-4041-97CC-9958E4165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0FB3D-4A6F-480C-98E4-E75C5B420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88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E9ECE8-5BEA-4718-8343-A4EAC725A7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C9ACB5-70A4-4C5C-BFD6-C9D978097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481BD-2AB7-418D-A542-36BFE1929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15ACF-2B56-46AC-8BC4-733AACD3F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60237-5A69-45F6-B2A7-DD56DB02A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97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BB39C-4224-418D-86A1-8C855C488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92DDA-52EE-4C6A-84CB-22BE7E251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74CA2-78BF-4FC5-B991-122A667DF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39052-5A6F-4AB6-83C0-054DFE1F2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40FEA-E752-4FEE-8215-ED38F0F2B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84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A1C7A-BA71-4ED6-99AA-C71FAC259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4D58A0-92B1-4AF5-9F38-D0CEB1D84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909FD-47FB-4273-80B4-8C6010ED1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8653F-0CD9-4124-9907-FBAD7AE9B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E21FD-7437-4B18-8CF5-5DA1B87E7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4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020D2-F364-44E3-89C2-EC51611DD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C443E-86AD-4DEE-A1EF-535FD19494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B6502C-0767-45CF-9934-2E0C9AA2D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D2B74-2F74-4846-974A-029FD396F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B72AE-AA76-41DE-93FD-9CB2A3EC7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D7C853-2B8D-4F13-9863-3A58F190E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87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26A7D-1825-433F-A18D-AEA6AFA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BF556-2C89-4BEF-B2CF-DF9228392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CE2416-B5DD-4B6F-BF9B-5F483776A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880A4E-E06E-43CE-8E6D-98D57C0A1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BDDBCC-E883-4CF6-A97D-2F6AA14882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81A136-4B95-4033-894F-F9E222875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2CE082-AEE0-48A7-9282-6A124AC3C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C93E9B-60B4-46E2-9383-3AD3C10AB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19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A732A-E18E-4DC6-8CCF-E6FAEE71C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7B013-5BEF-45E4-85D6-38F907508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63B1D6-1ACA-4D06-AA31-2C7834780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50593A-C054-4B6E-90D3-6A358518B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79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C154E-DDB5-4C9C-A43E-9A619EFBC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73A769-C99A-44BA-9684-6D34A710B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2C192-7CF7-4991-B859-ADBA63387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44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92042-4061-4693-9396-B350578EB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06AFC-8987-408E-AB2E-B66A28FED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C85B16-5680-42AA-84A8-88B236AA1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DF3285-8EC5-4647-8C4C-B52085DF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6AA82-D7F2-4A65-9D73-B67F0655C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E4AD4-8B7F-48D2-8C92-533BA1CA3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303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3FA05-5BD9-4882-93F4-4C9220873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A4954B-F732-435D-BA95-4B1E40545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E017F-6982-4DAA-91C1-94639E9726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B31F1-8E55-4A38-9BF1-4E2D49E4D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B7E939-6292-490B-BC46-864B0597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C11F9-58FC-4ED9-9226-2CBA156B4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85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71481E-7609-43BD-8351-77327DCF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CD327-520A-4776-90A2-47C36381E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B8D28-FA35-4B5E-AC2D-4E46531D22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1D831-53EF-4B5E-8F85-808BA399CA28}" type="datetimeFigureOut">
              <a:rPr lang="en-GB" smtClean="0"/>
              <a:t>08/12/2023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A102F-BF0D-403C-8FEB-154573506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30D6B-3631-4B0D-855C-1C95EF4D3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FB862-79CF-408C-B1C1-514954F74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55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D6858-D431-49CA-A5F8-40AE6AEC1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>
                <a:latin typeface="Sassoon Infant Std" panose="020B0503020103030203" pitchFamily="34" charset="0"/>
              </a:rPr>
              <a:t>Animals in Winter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D9D43-3636-48C6-AE12-18CA0772D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>
                <a:latin typeface="Sassoon Infant Std" panose="020B0503020103030203" pitchFamily="34" charset="0"/>
              </a:rPr>
              <a:t>Which animals might visit our school field?</a:t>
            </a:r>
          </a:p>
          <a:p>
            <a:pPr marL="0" indent="0">
              <a:buNone/>
            </a:pPr>
            <a:endParaRPr lang="en-GB" sz="4000" dirty="0">
              <a:latin typeface="Sassoon Infant Std" panose="020B0503020103030203" pitchFamily="34" charset="0"/>
            </a:endParaRPr>
          </a:p>
          <a:p>
            <a:pPr marL="0" indent="0">
              <a:buNone/>
            </a:pPr>
            <a:r>
              <a:rPr lang="en-GB" sz="4000" dirty="0">
                <a:latin typeface="Sassoon Infant Std" panose="020B0503020103030203" pitchFamily="34" charset="0"/>
              </a:rPr>
              <a:t>How do they survive in </a:t>
            </a:r>
            <a:r>
              <a:rPr lang="en-GB" sz="4000">
                <a:latin typeface="Sassoon Infant Std" panose="020B0503020103030203" pitchFamily="34" charset="0"/>
              </a:rPr>
              <a:t>the winter?</a:t>
            </a:r>
            <a:endParaRPr lang="en-GB" sz="4000" dirty="0">
              <a:latin typeface="Sassoon Infant Std" panose="020B0503020103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716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eatherwatch: how robins became a symbol of Christmas | Birds | The Guardian">
            <a:extLst>
              <a:ext uri="{FF2B5EF4-FFF2-40B4-BE49-F238E27FC236}">
                <a16:creationId xmlns:a16="http://schemas.microsoft.com/office/drawing/2014/main" id="{6D1A856F-7112-4637-A768-9C9B1DEAE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659" y="1472857"/>
            <a:ext cx="6014681" cy="360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1BCEE9-AB82-4E41-A623-4A06F135EB63}"/>
              </a:ext>
            </a:extLst>
          </p:cNvPr>
          <p:cNvSpPr txBox="1"/>
          <p:nvPr/>
        </p:nvSpPr>
        <p:spPr>
          <a:xfrm>
            <a:off x="5309726" y="322728"/>
            <a:ext cx="14260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u="sng" dirty="0">
                <a:latin typeface="Sassoon Infant Std" panose="020B0503020103030203" pitchFamily="34" charset="0"/>
              </a:rPr>
              <a:t>Birds</a:t>
            </a:r>
          </a:p>
        </p:txBody>
      </p:sp>
    </p:spTree>
    <p:extLst>
      <p:ext uri="{BB962C8B-B14F-4D97-AF65-F5344CB8AC3E}">
        <p14:creationId xmlns:p14="http://schemas.microsoft.com/office/powerpoint/2010/main" val="1381130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1099-F7A5-430D-9AA6-E0B460DBF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>
                <a:latin typeface="Sassoon Infant Std" panose="020B0503020103030203" pitchFamily="34" charset="0"/>
              </a:rPr>
              <a:t>Foxes</a:t>
            </a:r>
          </a:p>
        </p:txBody>
      </p:sp>
      <p:pic>
        <p:nvPicPr>
          <p:cNvPr id="2050" name="Picture 2" descr="West Sussex school defends decision to shoot foxes in playing field |  Bognor Regis Observer">
            <a:extLst>
              <a:ext uri="{FF2B5EF4-FFF2-40B4-BE49-F238E27FC236}">
                <a16:creationId xmlns:a16="http://schemas.microsoft.com/office/drawing/2014/main" id="{7B837A04-96C0-4378-8FAB-138F83875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122" y="1690688"/>
            <a:ext cx="6150054" cy="4353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3066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76D54-BDFA-439F-BF61-E841A2634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>
                <a:latin typeface="Sassoon Infant Std" panose="020B0503020103030203" pitchFamily="34" charset="0"/>
              </a:rPr>
              <a:t>Badgers</a:t>
            </a:r>
          </a:p>
        </p:txBody>
      </p:sp>
      <p:pic>
        <p:nvPicPr>
          <p:cNvPr id="3074" name="Picture 2" descr="Sometimes Wiping Out Badgers Helped. Sometimes It Didn't. Why? - The New  York Times">
            <a:extLst>
              <a:ext uri="{FF2B5EF4-FFF2-40B4-BE49-F238E27FC236}">
                <a16:creationId xmlns:a16="http://schemas.microsoft.com/office/drawing/2014/main" id="{F4AC07A8-EE8B-4CE3-BC1D-C4D24FD8B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23" y="1690688"/>
            <a:ext cx="6567467" cy="437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67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3C19-17DF-4FBB-8D1B-4CA727C2C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>
                <a:latin typeface="Sassoon Infant Std" panose="020B0503020103030203" pitchFamily="34" charset="0"/>
              </a:rPr>
              <a:t>Squirrels</a:t>
            </a:r>
          </a:p>
        </p:txBody>
      </p:sp>
      <p:pic>
        <p:nvPicPr>
          <p:cNvPr id="4106" name="Picture 10" descr="Squirrel Went on Vicious Christmas Rampage in Wales, Attacking 18">
            <a:extLst>
              <a:ext uri="{FF2B5EF4-FFF2-40B4-BE49-F238E27FC236}">
                <a16:creationId xmlns:a16="http://schemas.microsoft.com/office/drawing/2014/main" id="{2383E818-4940-44A5-93FA-4EC621FB7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564" y="1867630"/>
            <a:ext cx="6997698" cy="3498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502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3C19-17DF-4FBB-8D1B-4CA727C2C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>
                <a:latin typeface="Sassoon Infant Std" panose="020B0503020103030203" pitchFamily="34" charset="0"/>
              </a:rPr>
              <a:t>Hedgehogs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F053C6-3DB2-9F24-C0BA-49384AC2A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2135" y="1690688"/>
            <a:ext cx="5987730" cy="397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804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24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Sassoon Infant Std</vt:lpstr>
      <vt:lpstr>Office Theme</vt:lpstr>
      <vt:lpstr>Animals in Winter</vt:lpstr>
      <vt:lpstr>PowerPoint Presentation</vt:lpstr>
      <vt:lpstr>Foxes</vt:lpstr>
      <vt:lpstr>Badgers</vt:lpstr>
      <vt:lpstr>Squirrels</vt:lpstr>
      <vt:lpstr>Hedgehogs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 in Winter</dc:title>
  <dc:creator>Rachel Lowe</dc:creator>
  <cp:lastModifiedBy>Jo  Dufficy</cp:lastModifiedBy>
  <cp:revision>6</cp:revision>
  <dcterms:created xsi:type="dcterms:W3CDTF">2022-01-17T16:44:07Z</dcterms:created>
  <dcterms:modified xsi:type="dcterms:W3CDTF">2023-12-08T14:56:34Z</dcterms:modified>
</cp:coreProperties>
</file>