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37"/>
  </p:normalViewPr>
  <p:slideViewPr>
    <p:cSldViewPr snapToGrid="0">
      <p:cViewPr varScale="1">
        <p:scale>
          <a:sx n="66" d="100"/>
          <a:sy n="66" d="100"/>
        </p:scale>
        <p:origin x="10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EE3EA-3EA8-2805-5645-1030CEE966A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12CD6DEE-73B7-73F5-C918-0B1D9F26B3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3C4AF2D-F003-4C2F-BD4E-53B9AFF81FD6}"/>
              </a:ext>
            </a:extLst>
          </p:cNvPr>
          <p:cNvSpPr>
            <a:spLocks noGrp="1"/>
          </p:cNvSpPr>
          <p:nvPr>
            <p:ph type="dt" sz="half" idx="10"/>
          </p:nvPr>
        </p:nvSpPr>
        <p:spPr/>
        <p:txBody>
          <a:bodyPr/>
          <a:lstStyle/>
          <a:p>
            <a:fld id="{D50B6A9C-28CA-C340-BD60-36BAB727AC59}" type="datetimeFigureOut">
              <a:rPr lang="en-US" smtClean="0"/>
              <a:t>6/13/2023</a:t>
            </a:fld>
            <a:endParaRPr lang="en-US"/>
          </a:p>
        </p:txBody>
      </p:sp>
      <p:sp>
        <p:nvSpPr>
          <p:cNvPr id="5" name="Footer Placeholder 4">
            <a:extLst>
              <a:ext uri="{FF2B5EF4-FFF2-40B4-BE49-F238E27FC236}">
                <a16:creationId xmlns:a16="http://schemas.microsoft.com/office/drawing/2014/main" id="{C486FF07-7CE0-0AD5-FC73-13F19D1DB7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7673EE-5586-8D2D-E718-3521334CEC11}"/>
              </a:ext>
            </a:extLst>
          </p:cNvPr>
          <p:cNvSpPr>
            <a:spLocks noGrp="1"/>
          </p:cNvSpPr>
          <p:nvPr>
            <p:ph type="sldNum" sz="quarter" idx="12"/>
          </p:nvPr>
        </p:nvSpPr>
        <p:spPr/>
        <p:txBody>
          <a:bodyPr/>
          <a:lstStyle/>
          <a:p>
            <a:fld id="{6C94A7A0-A644-0747-BFE2-43098ADA1A8B}" type="slidenum">
              <a:rPr lang="en-US" smtClean="0"/>
              <a:t>‹#›</a:t>
            </a:fld>
            <a:endParaRPr lang="en-US"/>
          </a:p>
        </p:txBody>
      </p:sp>
    </p:spTree>
    <p:extLst>
      <p:ext uri="{BB962C8B-B14F-4D97-AF65-F5344CB8AC3E}">
        <p14:creationId xmlns:p14="http://schemas.microsoft.com/office/powerpoint/2010/main" val="1174948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F496C-F6ED-1D48-993D-229485BD4F7A}"/>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A6D2EA1-9180-4990-80BE-1B07D917611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FDAC453-5FC3-3C96-1852-A7C5B7E84178}"/>
              </a:ext>
            </a:extLst>
          </p:cNvPr>
          <p:cNvSpPr>
            <a:spLocks noGrp="1"/>
          </p:cNvSpPr>
          <p:nvPr>
            <p:ph type="dt" sz="half" idx="10"/>
          </p:nvPr>
        </p:nvSpPr>
        <p:spPr/>
        <p:txBody>
          <a:bodyPr/>
          <a:lstStyle/>
          <a:p>
            <a:fld id="{D50B6A9C-28CA-C340-BD60-36BAB727AC59}" type="datetimeFigureOut">
              <a:rPr lang="en-US" smtClean="0"/>
              <a:t>6/13/2023</a:t>
            </a:fld>
            <a:endParaRPr lang="en-US"/>
          </a:p>
        </p:txBody>
      </p:sp>
      <p:sp>
        <p:nvSpPr>
          <p:cNvPr id="5" name="Footer Placeholder 4">
            <a:extLst>
              <a:ext uri="{FF2B5EF4-FFF2-40B4-BE49-F238E27FC236}">
                <a16:creationId xmlns:a16="http://schemas.microsoft.com/office/drawing/2014/main" id="{7D47DBE4-B398-3EF7-4FC1-85A64C06CD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0789E3-E3E3-B307-6CA9-2B5AB619DA1E}"/>
              </a:ext>
            </a:extLst>
          </p:cNvPr>
          <p:cNvSpPr>
            <a:spLocks noGrp="1"/>
          </p:cNvSpPr>
          <p:nvPr>
            <p:ph type="sldNum" sz="quarter" idx="12"/>
          </p:nvPr>
        </p:nvSpPr>
        <p:spPr/>
        <p:txBody>
          <a:bodyPr/>
          <a:lstStyle/>
          <a:p>
            <a:fld id="{6C94A7A0-A644-0747-BFE2-43098ADA1A8B}" type="slidenum">
              <a:rPr lang="en-US" smtClean="0"/>
              <a:t>‹#›</a:t>
            </a:fld>
            <a:endParaRPr lang="en-US"/>
          </a:p>
        </p:txBody>
      </p:sp>
    </p:spTree>
    <p:extLst>
      <p:ext uri="{BB962C8B-B14F-4D97-AF65-F5344CB8AC3E}">
        <p14:creationId xmlns:p14="http://schemas.microsoft.com/office/powerpoint/2010/main" val="2348600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EC61A1-3A7F-1083-72B0-23D3C83C1F7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6167D2C-7548-4FB0-A543-79CDC91CCF2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3F51ACE-EDDA-C207-31E8-A071A4FBC89C}"/>
              </a:ext>
            </a:extLst>
          </p:cNvPr>
          <p:cNvSpPr>
            <a:spLocks noGrp="1"/>
          </p:cNvSpPr>
          <p:nvPr>
            <p:ph type="dt" sz="half" idx="10"/>
          </p:nvPr>
        </p:nvSpPr>
        <p:spPr/>
        <p:txBody>
          <a:bodyPr/>
          <a:lstStyle/>
          <a:p>
            <a:fld id="{D50B6A9C-28CA-C340-BD60-36BAB727AC59}" type="datetimeFigureOut">
              <a:rPr lang="en-US" smtClean="0"/>
              <a:t>6/13/2023</a:t>
            </a:fld>
            <a:endParaRPr lang="en-US"/>
          </a:p>
        </p:txBody>
      </p:sp>
      <p:sp>
        <p:nvSpPr>
          <p:cNvPr id="5" name="Footer Placeholder 4">
            <a:extLst>
              <a:ext uri="{FF2B5EF4-FFF2-40B4-BE49-F238E27FC236}">
                <a16:creationId xmlns:a16="http://schemas.microsoft.com/office/drawing/2014/main" id="{C0F56FBC-6496-842B-021C-6E25B4115F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440FC0-EBF2-A33A-B3AF-5E03055BC307}"/>
              </a:ext>
            </a:extLst>
          </p:cNvPr>
          <p:cNvSpPr>
            <a:spLocks noGrp="1"/>
          </p:cNvSpPr>
          <p:nvPr>
            <p:ph type="sldNum" sz="quarter" idx="12"/>
          </p:nvPr>
        </p:nvSpPr>
        <p:spPr/>
        <p:txBody>
          <a:bodyPr/>
          <a:lstStyle/>
          <a:p>
            <a:fld id="{6C94A7A0-A644-0747-BFE2-43098ADA1A8B}" type="slidenum">
              <a:rPr lang="en-US" smtClean="0"/>
              <a:t>‹#›</a:t>
            </a:fld>
            <a:endParaRPr lang="en-US"/>
          </a:p>
        </p:txBody>
      </p:sp>
    </p:spTree>
    <p:extLst>
      <p:ext uri="{BB962C8B-B14F-4D97-AF65-F5344CB8AC3E}">
        <p14:creationId xmlns:p14="http://schemas.microsoft.com/office/powerpoint/2010/main" val="217310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53441-1B97-4C0C-4788-53E61C1EC33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D494FA5-7033-0A42-670D-513539664A8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E4736EE-1BEB-E3F6-6A44-56DE53518075}"/>
              </a:ext>
            </a:extLst>
          </p:cNvPr>
          <p:cNvSpPr>
            <a:spLocks noGrp="1"/>
          </p:cNvSpPr>
          <p:nvPr>
            <p:ph type="dt" sz="half" idx="10"/>
          </p:nvPr>
        </p:nvSpPr>
        <p:spPr/>
        <p:txBody>
          <a:bodyPr/>
          <a:lstStyle/>
          <a:p>
            <a:fld id="{D50B6A9C-28CA-C340-BD60-36BAB727AC59}" type="datetimeFigureOut">
              <a:rPr lang="en-US" smtClean="0"/>
              <a:t>6/13/2023</a:t>
            </a:fld>
            <a:endParaRPr lang="en-US"/>
          </a:p>
        </p:txBody>
      </p:sp>
      <p:sp>
        <p:nvSpPr>
          <p:cNvPr id="5" name="Footer Placeholder 4">
            <a:extLst>
              <a:ext uri="{FF2B5EF4-FFF2-40B4-BE49-F238E27FC236}">
                <a16:creationId xmlns:a16="http://schemas.microsoft.com/office/drawing/2014/main" id="{472C0D48-82DE-D88C-B2AB-C63D3D01FF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BC36D5-0B6A-A668-48B4-29C44C6C4865}"/>
              </a:ext>
            </a:extLst>
          </p:cNvPr>
          <p:cNvSpPr>
            <a:spLocks noGrp="1"/>
          </p:cNvSpPr>
          <p:nvPr>
            <p:ph type="sldNum" sz="quarter" idx="12"/>
          </p:nvPr>
        </p:nvSpPr>
        <p:spPr/>
        <p:txBody>
          <a:bodyPr/>
          <a:lstStyle/>
          <a:p>
            <a:fld id="{6C94A7A0-A644-0747-BFE2-43098ADA1A8B}" type="slidenum">
              <a:rPr lang="en-US" smtClean="0"/>
              <a:t>‹#›</a:t>
            </a:fld>
            <a:endParaRPr lang="en-US"/>
          </a:p>
        </p:txBody>
      </p:sp>
    </p:spTree>
    <p:extLst>
      <p:ext uri="{BB962C8B-B14F-4D97-AF65-F5344CB8AC3E}">
        <p14:creationId xmlns:p14="http://schemas.microsoft.com/office/powerpoint/2010/main" val="2322455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24669-412A-EA9D-197C-7C09697A865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5B9222AF-9343-6E1E-491E-648DB69586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1DC7FE4-05B2-7E01-AA4F-4E7EC9BF4D38}"/>
              </a:ext>
            </a:extLst>
          </p:cNvPr>
          <p:cNvSpPr>
            <a:spLocks noGrp="1"/>
          </p:cNvSpPr>
          <p:nvPr>
            <p:ph type="dt" sz="half" idx="10"/>
          </p:nvPr>
        </p:nvSpPr>
        <p:spPr/>
        <p:txBody>
          <a:bodyPr/>
          <a:lstStyle/>
          <a:p>
            <a:fld id="{D50B6A9C-28CA-C340-BD60-36BAB727AC59}" type="datetimeFigureOut">
              <a:rPr lang="en-US" smtClean="0"/>
              <a:t>6/13/2023</a:t>
            </a:fld>
            <a:endParaRPr lang="en-US"/>
          </a:p>
        </p:txBody>
      </p:sp>
      <p:sp>
        <p:nvSpPr>
          <p:cNvPr id="5" name="Footer Placeholder 4">
            <a:extLst>
              <a:ext uri="{FF2B5EF4-FFF2-40B4-BE49-F238E27FC236}">
                <a16:creationId xmlns:a16="http://schemas.microsoft.com/office/drawing/2014/main" id="{151BBF31-6EA9-C83E-BDC3-E9E9C03980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012FBB-C9F5-D284-19A5-E0A6B1023945}"/>
              </a:ext>
            </a:extLst>
          </p:cNvPr>
          <p:cNvSpPr>
            <a:spLocks noGrp="1"/>
          </p:cNvSpPr>
          <p:nvPr>
            <p:ph type="sldNum" sz="quarter" idx="12"/>
          </p:nvPr>
        </p:nvSpPr>
        <p:spPr/>
        <p:txBody>
          <a:bodyPr/>
          <a:lstStyle/>
          <a:p>
            <a:fld id="{6C94A7A0-A644-0747-BFE2-43098ADA1A8B}" type="slidenum">
              <a:rPr lang="en-US" smtClean="0"/>
              <a:t>‹#›</a:t>
            </a:fld>
            <a:endParaRPr lang="en-US"/>
          </a:p>
        </p:txBody>
      </p:sp>
    </p:spTree>
    <p:extLst>
      <p:ext uri="{BB962C8B-B14F-4D97-AF65-F5344CB8AC3E}">
        <p14:creationId xmlns:p14="http://schemas.microsoft.com/office/powerpoint/2010/main" val="3546578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7D6C2-2B71-6AF7-1EDD-D6AB00D880F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7623E72-A005-2E67-6037-CC1D2B63569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2D988CD0-C914-367A-88D3-D2AF897F8F9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729CE0CC-02C2-A5EC-5458-D89DAAAEC128}"/>
              </a:ext>
            </a:extLst>
          </p:cNvPr>
          <p:cNvSpPr>
            <a:spLocks noGrp="1"/>
          </p:cNvSpPr>
          <p:nvPr>
            <p:ph type="dt" sz="half" idx="10"/>
          </p:nvPr>
        </p:nvSpPr>
        <p:spPr/>
        <p:txBody>
          <a:bodyPr/>
          <a:lstStyle/>
          <a:p>
            <a:fld id="{D50B6A9C-28CA-C340-BD60-36BAB727AC59}" type="datetimeFigureOut">
              <a:rPr lang="en-US" smtClean="0"/>
              <a:t>6/13/2023</a:t>
            </a:fld>
            <a:endParaRPr lang="en-US"/>
          </a:p>
        </p:txBody>
      </p:sp>
      <p:sp>
        <p:nvSpPr>
          <p:cNvPr id="6" name="Footer Placeholder 5">
            <a:extLst>
              <a:ext uri="{FF2B5EF4-FFF2-40B4-BE49-F238E27FC236}">
                <a16:creationId xmlns:a16="http://schemas.microsoft.com/office/drawing/2014/main" id="{440E33E0-6862-8E46-EBF2-761681D517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733537-6261-4E18-18BA-5D9D1FC701DE}"/>
              </a:ext>
            </a:extLst>
          </p:cNvPr>
          <p:cNvSpPr>
            <a:spLocks noGrp="1"/>
          </p:cNvSpPr>
          <p:nvPr>
            <p:ph type="sldNum" sz="quarter" idx="12"/>
          </p:nvPr>
        </p:nvSpPr>
        <p:spPr/>
        <p:txBody>
          <a:bodyPr/>
          <a:lstStyle/>
          <a:p>
            <a:fld id="{6C94A7A0-A644-0747-BFE2-43098ADA1A8B}" type="slidenum">
              <a:rPr lang="en-US" smtClean="0"/>
              <a:t>‹#›</a:t>
            </a:fld>
            <a:endParaRPr lang="en-US"/>
          </a:p>
        </p:txBody>
      </p:sp>
    </p:spTree>
    <p:extLst>
      <p:ext uri="{BB962C8B-B14F-4D97-AF65-F5344CB8AC3E}">
        <p14:creationId xmlns:p14="http://schemas.microsoft.com/office/powerpoint/2010/main" val="431709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23169-6B46-77D0-5ED3-5AE438BCE278}"/>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4DB9D65-F971-3B8E-57D5-6D86823454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43027D4-8799-AD90-30F0-0EAE7F2980C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59A50509-5C36-6F76-15D0-2F6ED7FBD2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B75DED3-1D6B-2145-31D4-A562233B66F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19BFD8B-5E1B-3AC2-46DE-D81988ABA099}"/>
              </a:ext>
            </a:extLst>
          </p:cNvPr>
          <p:cNvSpPr>
            <a:spLocks noGrp="1"/>
          </p:cNvSpPr>
          <p:nvPr>
            <p:ph type="dt" sz="half" idx="10"/>
          </p:nvPr>
        </p:nvSpPr>
        <p:spPr/>
        <p:txBody>
          <a:bodyPr/>
          <a:lstStyle/>
          <a:p>
            <a:fld id="{D50B6A9C-28CA-C340-BD60-36BAB727AC59}" type="datetimeFigureOut">
              <a:rPr lang="en-US" smtClean="0"/>
              <a:t>6/13/2023</a:t>
            </a:fld>
            <a:endParaRPr lang="en-US"/>
          </a:p>
        </p:txBody>
      </p:sp>
      <p:sp>
        <p:nvSpPr>
          <p:cNvPr id="8" name="Footer Placeholder 7">
            <a:extLst>
              <a:ext uri="{FF2B5EF4-FFF2-40B4-BE49-F238E27FC236}">
                <a16:creationId xmlns:a16="http://schemas.microsoft.com/office/drawing/2014/main" id="{A3BFCDC8-CFD1-DB97-4105-19A303AEBA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71DD69-7F47-865D-0DE7-B97AF28FD9B7}"/>
              </a:ext>
            </a:extLst>
          </p:cNvPr>
          <p:cNvSpPr>
            <a:spLocks noGrp="1"/>
          </p:cNvSpPr>
          <p:nvPr>
            <p:ph type="sldNum" sz="quarter" idx="12"/>
          </p:nvPr>
        </p:nvSpPr>
        <p:spPr/>
        <p:txBody>
          <a:bodyPr/>
          <a:lstStyle/>
          <a:p>
            <a:fld id="{6C94A7A0-A644-0747-BFE2-43098ADA1A8B}" type="slidenum">
              <a:rPr lang="en-US" smtClean="0"/>
              <a:t>‹#›</a:t>
            </a:fld>
            <a:endParaRPr lang="en-US"/>
          </a:p>
        </p:txBody>
      </p:sp>
    </p:spTree>
    <p:extLst>
      <p:ext uri="{BB962C8B-B14F-4D97-AF65-F5344CB8AC3E}">
        <p14:creationId xmlns:p14="http://schemas.microsoft.com/office/powerpoint/2010/main" val="1275325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28AE4-4581-2AA5-DAAC-1D2F87BC64F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55D071A7-3786-B001-2F5F-82154EE79CCD}"/>
              </a:ext>
            </a:extLst>
          </p:cNvPr>
          <p:cNvSpPr>
            <a:spLocks noGrp="1"/>
          </p:cNvSpPr>
          <p:nvPr>
            <p:ph type="dt" sz="half" idx="10"/>
          </p:nvPr>
        </p:nvSpPr>
        <p:spPr/>
        <p:txBody>
          <a:bodyPr/>
          <a:lstStyle/>
          <a:p>
            <a:fld id="{D50B6A9C-28CA-C340-BD60-36BAB727AC59}" type="datetimeFigureOut">
              <a:rPr lang="en-US" smtClean="0"/>
              <a:t>6/13/2023</a:t>
            </a:fld>
            <a:endParaRPr lang="en-US"/>
          </a:p>
        </p:txBody>
      </p:sp>
      <p:sp>
        <p:nvSpPr>
          <p:cNvPr id="4" name="Footer Placeholder 3">
            <a:extLst>
              <a:ext uri="{FF2B5EF4-FFF2-40B4-BE49-F238E27FC236}">
                <a16:creationId xmlns:a16="http://schemas.microsoft.com/office/drawing/2014/main" id="{E6E3D2BC-CB96-7E83-416C-4563B57D961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43676E-0C75-1F5C-E442-4191C53EFFCA}"/>
              </a:ext>
            </a:extLst>
          </p:cNvPr>
          <p:cNvSpPr>
            <a:spLocks noGrp="1"/>
          </p:cNvSpPr>
          <p:nvPr>
            <p:ph type="sldNum" sz="quarter" idx="12"/>
          </p:nvPr>
        </p:nvSpPr>
        <p:spPr/>
        <p:txBody>
          <a:bodyPr/>
          <a:lstStyle/>
          <a:p>
            <a:fld id="{6C94A7A0-A644-0747-BFE2-43098ADA1A8B}" type="slidenum">
              <a:rPr lang="en-US" smtClean="0"/>
              <a:t>‹#›</a:t>
            </a:fld>
            <a:endParaRPr lang="en-US"/>
          </a:p>
        </p:txBody>
      </p:sp>
    </p:spTree>
    <p:extLst>
      <p:ext uri="{BB962C8B-B14F-4D97-AF65-F5344CB8AC3E}">
        <p14:creationId xmlns:p14="http://schemas.microsoft.com/office/powerpoint/2010/main" val="1230018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26C129-553B-D772-AFEF-9DFC9082CD42}"/>
              </a:ext>
            </a:extLst>
          </p:cNvPr>
          <p:cNvSpPr>
            <a:spLocks noGrp="1"/>
          </p:cNvSpPr>
          <p:nvPr>
            <p:ph type="dt" sz="half" idx="10"/>
          </p:nvPr>
        </p:nvSpPr>
        <p:spPr/>
        <p:txBody>
          <a:bodyPr/>
          <a:lstStyle/>
          <a:p>
            <a:fld id="{D50B6A9C-28CA-C340-BD60-36BAB727AC59}" type="datetimeFigureOut">
              <a:rPr lang="en-US" smtClean="0"/>
              <a:t>6/13/2023</a:t>
            </a:fld>
            <a:endParaRPr lang="en-US"/>
          </a:p>
        </p:txBody>
      </p:sp>
      <p:sp>
        <p:nvSpPr>
          <p:cNvPr id="3" name="Footer Placeholder 2">
            <a:extLst>
              <a:ext uri="{FF2B5EF4-FFF2-40B4-BE49-F238E27FC236}">
                <a16:creationId xmlns:a16="http://schemas.microsoft.com/office/drawing/2014/main" id="{A9C7F9DE-5450-48C7-DC99-2FD4DA392F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D07603-1CEE-4A52-FB89-335077538F07}"/>
              </a:ext>
            </a:extLst>
          </p:cNvPr>
          <p:cNvSpPr>
            <a:spLocks noGrp="1"/>
          </p:cNvSpPr>
          <p:nvPr>
            <p:ph type="sldNum" sz="quarter" idx="12"/>
          </p:nvPr>
        </p:nvSpPr>
        <p:spPr/>
        <p:txBody>
          <a:bodyPr/>
          <a:lstStyle/>
          <a:p>
            <a:fld id="{6C94A7A0-A644-0747-BFE2-43098ADA1A8B}" type="slidenum">
              <a:rPr lang="en-US" smtClean="0"/>
              <a:t>‹#›</a:t>
            </a:fld>
            <a:endParaRPr lang="en-US"/>
          </a:p>
        </p:txBody>
      </p:sp>
    </p:spTree>
    <p:extLst>
      <p:ext uri="{BB962C8B-B14F-4D97-AF65-F5344CB8AC3E}">
        <p14:creationId xmlns:p14="http://schemas.microsoft.com/office/powerpoint/2010/main" val="1402211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CA6EC-C368-6736-8395-8D51AF21E56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84C19BC8-C65D-4B11-3F11-80D961BFB2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02C1BDDF-BDDE-0A00-C3FD-2F5188EA67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E78F116-3866-8A1E-B791-BE1E8E8AC5A3}"/>
              </a:ext>
            </a:extLst>
          </p:cNvPr>
          <p:cNvSpPr>
            <a:spLocks noGrp="1"/>
          </p:cNvSpPr>
          <p:nvPr>
            <p:ph type="dt" sz="half" idx="10"/>
          </p:nvPr>
        </p:nvSpPr>
        <p:spPr/>
        <p:txBody>
          <a:bodyPr/>
          <a:lstStyle/>
          <a:p>
            <a:fld id="{D50B6A9C-28CA-C340-BD60-36BAB727AC59}" type="datetimeFigureOut">
              <a:rPr lang="en-US" smtClean="0"/>
              <a:t>6/13/2023</a:t>
            </a:fld>
            <a:endParaRPr lang="en-US"/>
          </a:p>
        </p:txBody>
      </p:sp>
      <p:sp>
        <p:nvSpPr>
          <p:cNvPr id="6" name="Footer Placeholder 5">
            <a:extLst>
              <a:ext uri="{FF2B5EF4-FFF2-40B4-BE49-F238E27FC236}">
                <a16:creationId xmlns:a16="http://schemas.microsoft.com/office/drawing/2014/main" id="{D4C10D95-FAEE-F949-FD64-25D0C80673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1F3750-D03F-BF36-A537-5C51A44BD903}"/>
              </a:ext>
            </a:extLst>
          </p:cNvPr>
          <p:cNvSpPr>
            <a:spLocks noGrp="1"/>
          </p:cNvSpPr>
          <p:nvPr>
            <p:ph type="sldNum" sz="quarter" idx="12"/>
          </p:nvPr>
        </p:nvSpPr>
        <p:spPr/>
        <p:txBody>
          <a:bodyPr/>
          <a:lstStyle/>
          <a:p>
            <a:fld id="{6C94A7A0-A644-0747-BFE2-43098ADA1A8B}" type="slidenum">
              <a:rPr lang="en-US" smtClean="0"/>
              <a:t>‹#›</a:t>
            </a:fld>
            <a:endParaRPr lang="en-US"/>
          </a:p>
        </p:txBody>
      </p:sp>
    </p:spTree>
    <p:extLst>
      <p:ext uri="{BB962C8B-B14F-4D97-AF65-F5344CB8AC3E}">
        <p14:creationId xmlns:p14="http://schemas.microsoft.com/office/powerpoint/2010/main" val="3921429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33455-1C14-2DA7-EFB4-F4B42E0AD2B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4259A1B-F15B-1CCB-1322-56B5D105E4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86EC5CF-616A-0F93-2195-BF8E6B5859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404CEFE-A536-1C20-A155-F11343A19901}"/>
              </a:ext>
            </a:extLst>
          </p:cNvPr>
          <p:cNvSpPr>
            <a:spLocks noGrp="1"/>
          </p:cNvSpPr>
          <p:nvPr>
            <p:ph type="dt" sz="half" idx="10"/>
          </p:nvPr>
        </p:nvSpPr>
        <p:spPr/>
        <p:txBody>
          <a:bodyPr/>
          <a:lstStyle/>
          <a:p>
            <a:fld id="{D50B6A9C-28CA-C340-BD60-36BAB727AC59}" type="datetimeFigureOut">
              <a:rPr lang="en-US" smtClean="0"/>
              <a:t>6/13/2023</a:t>
            </a:fld>
            <a:endParaRPr lang="en-US"/>
          </a:p>
        </p:txBody>
      </p:sp>
      <p:sp>
        <p:nvSpPr>
          <p:cNvPr id="6" name="Footer Placeholder 5">
            <a:extLst>
              <a:ext uri="{FF2B5EF4-FFF2-40B4-BE49-F238E27FC236}">
                <a16:creationId xmlns:a16="http://schemas.microsoft.com/office/drawing/2014/main" id="{C4332BF4-805F-3EB6-FA13-AAEA193F45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C5AB6E-62CE-AD43-7422-EE444ACA0660}"/>
              </a:ext>
            </a:extLst>
          </p:cNvPr>
          <p:cNvSpPr>
            <a:spLocks noGrp="1"/>
          </p:cNvSpPr>
          <p:nvPr>
            <p:ph type="sldNum" sz="quarter" idx="12"/>
          </p:nvPr>
        </p:nvSpPr>
        <p:spPr/>
        <p:txBody>
          <a:bodyPr/>
          <a:lstStyle/>
          <a:p>
            <a:fld id="{6C94A7A0-A644-0747-BFE2-43098ADA1A8B}" type="slidenum">
              <a:rPr lang="en-US" smtClean="0"/>
              <a:t>‹#›</a:t>
            </a:fld>
            <a:endParaRPr lang="en-US"/>
          </a:p>
        </p:txBody>
      </p:sp>
    </p:spTree>
    <p:extLst>
      <p:ext uri="{BB962C8B-B14F-4D97-AF65-F5344CB8AC3E}">
        <p14:creationId xmlns:p14="http://schemas.microsoft.com/office/powerpoint/2010/main" val="3424962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1C368F-AE32-C103-28E5-8BF78E64E8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630D141-55CB-60F0-BC29-8832832920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D52DD87-1649-991F-F2C3-A0C7FBDCD4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0B6A9C-28CA-C340-BD60-36BAB727AC59}" type="datetimeFigureOut">
              <a:rPr lang="en-US" smtClean="0"/>
              <a:t>6/13/2023</a:t>
            </a:fld>
            <a:endParaRPr lang="en-US"/>
          </a:p>
        </p:txBody>
      </p:sp>
      <p:sp>
        <p:nvSpPr>
          <p:cNvPr id="5" name="Footer Placeholder 4">
            <a:extLst>
              <a:ext uri="{FF2B5EF4-FFF2-40B4-BE49-F238E27FC236}">
                <a16:creationId xmlns:a16="http://schemas.microsoft.com/office/drawing/2014/main" id="{19D616D2-DA79-26E6-44C9-07102B8077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A1E600-5ADB-02E7-993D-61302F9757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94A7A0-A644-0747-BFE2-43098ADA1A8B}" type="slidenum">
              <a:rPr lang="en-US" smtClean="0"/>
              <a:t>‹#›</a:t>
            </a:fld>
            <a:endParaRPr lang="en-US"/>
          </a:p>
        </p:txBody>
      </p:sp>
    </p:spTree>
    <p:extLst>
      <p:ext uri="{BB962C8B-B14F-4D97-AF65-F5344CB8AC3E}">
        <p14:creationId xmlns:p14="http://schemas.microsoft.com/office/powerpoint/2010/main" val="3306224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E05E3-F292-5138-5688-91372B0AE504}"/>
              </a:ext>
            </a:extLst>
          </p:cNvPr>
          <p:cNvSpPr>
            <a:spLocks noGrp="1"/>
          </p:cNvSpPr>
          <p:nvPr>
            <p:ph type="ctrTitle"/>
          </p:nvPr>
        </p:nvSpPr>
        <p:spPr/>
        <p:txBody>
          <a:bodyPr/>
          <a:lstStyle/>
          <a:p>
            <a:r>
              <a:rPr lang="en-US" dirty="0"/>
              <a:t>Creative Writing</a:t>
            </a:r>
          </a:p>
        </p:txBody>
      </p:sp>
      <p:sp>
        <p:nvSpPr>
          <p:cNvPr id="3" name="Subtitle 2">
            <a:extLst>
              <a:ext uri="{FF2B5EF4-FFF2-40B4-BE49-F238E27FC236}">
                <a16:creationId xmlns:a16="http://schemas.microsoft.com/office/drawing/2014/main" id="{C5E6B9B2-6BDB-80CF-3799-90F93357066A}"/>
              </a:ext>
            </a:extLst>
          </p:cNvPr>
          <p:cNvSpPr>
            <a:spLocks noGrp="1"/>
          </p:cNvSpPr>
          <p:nvPr>
            <p:ph type="subTitle" idx="1"/>
          </p:nvPr>
        </p:nvSpPr>
        <p:spPr/>
        <p:txBody>
          <a:bodyPr/>
          <a:lstStyle/>
          <a:p>
            <a:r>
              <a:rPr lang="en-US" dirty="0">
                <a:latin typeface="+mj-lt"/>
              </a:rPr>
              <a:t>Year 7</a:t>
            </a:r>
          </a:p>
        </p:txBody>
      </p:sp>
      <p:sp>
        <p:nvSpPr>
          <p:cNvPr id="4" name="Google Shape;95;p2">
            <a:extLst>
              <a:ext uri="{FF2B5EF4-FFF2-40B4-BE49-F238E27FC236}">
                <a16:creationId xmlns:a16="http://schemas.microsoft.com/office/drawing/2014/main" id="{53801430-383F-467F-99E9-0217C05DF366}"/>
              </a:ext>
            </a:extLst>
          </p:cNvPr>
          <p:cNvSpPr txBox="1"/>
          <p:nvPr/>
        </p:nvSpPr>
        <p:spPr>
          <a:xfrm rot="-5400000">
            <a:off x="-3013522" y="3013522"/>
            <a:ext cx="6858000" cy="830956"/>
          </a:xfrm>
          <a:prstGeom prst="rect">
            <a:avLst/>
          </a:prstGeom>
          <a:solidFill>
            <a:schemeClr val="accent2">
              <a:lumMod val="60000"/>
              <a:lumOff val="40000"/>
            </a:schemeClr>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4800" dirty="0">
                <a:solidFill>
                  <a:schemeClr val="lt1"/>
                </a:solidFill>
                <a:latin typeface="+mj-lt"/>
                <a:cs typeface="Calibri"/>
                <a:sym typeface="Calibri"/>
              </a:rPr>
              <a:t>Starter</a:t>
            </a:r>
            <a:endParaRPr dirty="0">
              <a:latin typeface="+mj-lt"/>
            </a:endParaRPr>
          </a:p>
        </p:txBody>
      </p:sp>
    </p:spTree>
    <p:extLst>
      <p:ext uri="{BB962C8B-B14F-4D97-AF65-F5344CB8AC3E}">
        <p14:creationId xmlns:p14="http://schemas.microsoft.com/office/powerpoint/2010/main" val="38545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69EC-F3A2-04B7-EA5F-86FA72BEA533}"/>
              </a:ext>
            </a:extLst>
          </p:cNvPr>
          <p:cNvSpPr>
            <a:spLocks noGrp="1"/>
          </p:cNvSpPr>
          <p:nvPr>
            <p:ph type="title"/>
          </p:nvPr>
        </p:nvSpPr>
        <p:spPr>
          <a:xfrm>
            <a:off x="1128486" y="219982"/>
            <a:ext cx="10515600" cy="1325563"/>
          </a:xfrm>
        </p:spPr>
        <p:txBody>
          <a:bodyPr/>
          <a:lstStyle/>
          <a:p>
            <a:r>
              <a:rPr lang="en-US" dirty="0"/>
              <a:t>Identify the literary techniques…</a:t>
            </a:r>
          </a:p>
        </p:txBody>
      </p:sp>
      <p:sp>
        <p:nvSpPr>
          <p:cNvPr id="3" name="Content Placeholder 2">
            <a:extLst>
              <a:ext uri="{FF2B5EF4-FFF2-40B4-BE49-F238E27FC236}">
                <a16:creationId xmlns:a16="http://schemas.microsoft.com/office/drawing/2014/main" id="{7F7CD98A-3567-B02D-0E16-0A59B86A75BA}"/>
              </a:ext>
            </a:extLst>
          </p:cNvPr>
          <p:cNvSpPr>
            <a:spLocks noGrp="1"/>
          </p:cNvSpPr>
          <p:nvPr>
            <p:ph idx="1"/>
          </p:nvPr>
        </p:nvSpPr>
        <p:spPr>
          <a:xfrm>
            <a:off x="1128486" y="1970768"/>
            <a:ext cx="10515600" cy="4667250"/>
          </a:xfrm>
        </p:spPr>
        <p:txBody>
          <a:bodyPr>
            <a:normAutofit lnSpcReduction="10000"/>
          </a:bodyPr>
          <a:lstStyle/>
          <a:p>
            <a:pPr marL="0" indent="0">
              <a:buNone/>
            </a:pPr>
            <a:r>
              <a:rPr lang="en-US" dirty="0">
                <a:latin typeface="+mj-lt"/>
              </a:rPr>
              <a:t>The forest stood tall and imposing. Deep within the cries of wolves could be heard echoing through the trees. I stood on the outskirts of the forest, trembling against the cold, the wind seemed to cut through my clothes and bite at my face. I waited. I tried to peer through the gloom, but my gaze could not penetrate the thick fog that seemed to be thickening as each second passed. The musty smell of trodden earth snuck sneakily up my nose. Still, I waited. The night laid out before me as blank as the pages of an unwritten book.</a:t>
            </a:r>
          </a:p>
        </p:txBody>
      </p:sp>
      <p:sp>
        <p:nvSpPr>
          <p:cNvPr id="4" name="Google Shape;95;p2">
            <a:extLst>
              <a:ext uri="{FF2B5EF4-FFF2-40B4-BE49-F238E27FC236}">
                <a16:creationId xmlns:a16="http://schemas.microsoft.com/office/drawing/2014/main" id="{2B68C7C2-307B-44E5-A63C-8D181114A1BE}"/>
              </a:ext>
            </a:extLst>
          </p:cNvPr>
          <p:cNvSpPr txBox="1"/>
          <p:nvPr/>
        </p:nvSpPr>
        <p:spPr>
          <a:xfrm rot="-5400000">
            <a:off x="-3013522" y="3013522"/>
            <a:ext cx="6858000" cy="830956"/>
          </a:xfrm>
          <a:prstGeom prst="rect">
            <a:avLst/>
          </a:prstGeom>
          <a:solidFill>
            <a:schemeClr val="accent2">
              <a:lumMod val="60000"/>
              <a:lumOff val="40000"/>
            </a:schemeClr>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4800" dirty="0">
                <a:solidFill>
                  <a:schemeClr val="lt1"/>
                </a:solidFill>
                <a:latin typeface="+mj-lt"/>
                <a:cs typeface="Calibri"/>
                <a:sym typeface="Calibri"/>
              </a:rPr>
              <a:t>Starter</a:t>
            </a:r>
            <a:endParaRPr dirty="0">
              <a:latin typeface="+mj-lt"/>
            </a:endParaRPr>
          </a:p>
        </p:txBody>
      </p:sp>
    </p:spTree>
    <p:extLst>
      <p:ext uri="{BB962C8B-B14F-4D97-AF65-F5344CB8AC3E}">
        <p14:creationId xmlns:p14="http://schemas.microsoft.com/office/powerpoint/2010/main" val="66239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1541F-67A8-FA31-6C15-B7440971D5B5}"/>
              </a:ext>
            </a:extLst>
          </p:cNvPr>
          <p:cNvSpPr>
            <a:spLocks noGrp="1"/>
          </p:cNvSpPr>
          <p:nvPr>
            <p:ph type="title"/>
          </p:nvPr>
        </p:nvSpPr>
        <p:spPr>
          <a:xfrm>
            <a:off x="1026043" y="232494"/>
            <a:ext cx="10515600" cy="1325563"/>
          </a:xfrm>
        </p:spPr>
        <p:txBody>
          <a:bodyPr/>
          <a:lstStyle/>
          <a:p>
            <a:r>
              <a:rPr lang="en-US" dirty="0"/>
              <a:t>Identify the literary techniques…</a:t>
            </a:r>
          </a:p>
        </p:txBody>
      </p:sp>
      <p:sp>
        <p:nvSpPr>
          <p:cNvPr id="3" name="Content Placeholder 2">
            <a:extLst>
              <a:ext uri="{FF2B5EF4-FFF2-40B4-BE49-F238E27FC236}">
                <a16:creationId xmlns:a16="http://schemas.microsoft.com/office/drawing/2014/main" id="{2E267F90-A6F7-023B-86AC-6A7C741D8DAF}"/>
              </a:ext>
            </a:extLst>
          </p:cNvPr>
          <p:cNvSpPr>
            <a:spLocks noGrp="1"/>
          </p:cNvSpPr>
          <p:nvPr>
            <p:ph idx="1"/>
          </p:nvPr>
        </p:nvSpPr>
        <p:spPr>
          <a:xfrm>
            <a:off x="997436" y="1790552"/>
            <a:ext cx="7362793" cy="4834953"/>
          </a:xfrm>
        </p:spPr>
        <p:txBody>
          <a:bodyPr>
            <a:normAutofit fontScale="92500" lnSpcReduction="20000"/>
          </a:bodyPr>
          <a:lstStyle/>
          <a:p>
            <a:pPr marL="0" indent="0">
              <a:buNone/>
            </a:pPr>
            <a:r>
              <a:rPr lang="en-US" dirty="0">
                <a:latin typeface="+mj-lt"/>
              </a:rPr>
              <a:t>The forest stood tall and imposing. Deep within the cries of wolves could be heard echoing through the trees. I stood on the outskirts of the forest, trembling against the cold, the wind seemed to cut through my clothes and bite at my face. I waited. I tried to peer through the gloom, but my gaze could not penetrate the thick fog that seemed to be thickening as each second passed. The musty smell of trodden earth snuck sneakily up my nose. Still, I waited. The night laid out before me as blank as the pages of an unwritten book.</a:t>
            </a:r>
          </a:p>
        </p:txBody>
      </p:sp>
      <p:sp>
        <p:nvSpPr>
          <p:cNvPr id="4" name="Rectangle 3">
            <a:extLst>
              <a:ext uri="{FF2B5EF4-FFF2-40B4-BE49-F238E27FC236}">
                <a16:creationId xmlns:a16="http://schemas.microsoft.com/office/drawing/2014/main" id="{5AA39FCE-87D8-6616-F8A1-3CB0FED03466}"/>
              </a:ext>
            </a:extLst>
          </p:cNvPr>
          <p:cNvSpPr/>
          <p:nvPr/>
        </p:nvSpPr>
        <p:spPr>
          <a:xfrm>
            <a:off x="8555315" y="232496"/>
            <a:ext cx="3349257" cy="639301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a:latin typeface="+mj-lt"/>
                <a:ea typeface="Tahoma" panose="020B0604030504040204" pitchFamily="34" charset="0"/>
                <a:cs typeface="Tahoma" panose="020B0604030504040204" pitchFamily="34" charset="0"/>
              </a:rPr>
              <a:t>Literary techniques to find…</a:t>
            </a:r>
          </a:p>
          <a:p>
            <a:pPr algn="ctr"/>
            <a:endParaRPr lang="en-US" sz="2400" dirty="0">
              <a:latin typeface="+mj-lt"/>
              <a:ea typeface="Tahoma" panose="020B0604030504040204" pitchFamily="34" charset="0"/>
              <a:cs typeface="Tahoma" panose="020B0604030504040204" pitchFamily="34" charset="0"/>
            </a:endParaRPr>
          </a:p>
          <a:p>
            <a:pPr marL="342900" indent="-342900" algn="ctr">
              <a:buAutoNum type="arabicPeriod"/>
            </a:pPr>
            <a:r>
              <a:rPr lang="en-US" sz="2400" dirty="0">
                <a:latin typeface="+mj-lt"/>
                <a:ea typeface="Tahoma" panose="020B0604030504040204" pitchFamily="34" charset="0"/>
                <a:cs typeface="Tahoma" panose="020B0604030504040204" pitchFamily="34" charset="0"/>
              </a:rPr>
              <a:t>Personification</a:t>
            </a:r>
          </a:p>
          <a:p>
            <a:pPr marL="342900" indent="-342900" algn="ctr">
              <a:buAutoNum type="arabicPeriod"/>
            </a:pPr>
            <a:r>
              <a:rPr lang="en-US" sz="2400" dirty="0">
                <a:latin typeface="+mj-lt"/>
                <a:ea typeface="Tahoma" panose="020B0604030504040204" pitchFamily="34" charset="0"/>
                <a:cs typeface="Tahoma" panose="020B0604030504040204" pitchFamily="34" charset="0"/>
              </a:rPr>
              <a:t>Sensory language</a:t>
            </a:r>
          </a:p>
          <a:p>
            <a:pPr marL="342900" indent="-342900" algn="ctr">
              <a:buAutoNum type="arabicPeriod"/>
            </a:pPr>
            <a:r>
              <a:rPr lang="en-US" sz="2400" dirty="0">
                <a:latin typeface="+mj-lt"/>
                <a:ea typeface="Tahoma" panose="020B0604030504040204" pitchFamily="34" charset="0"/>
                <a:cs typeface="Tahoma" panose="020B0604030504040204" pitchFamily="34" charset="0"/>
              </a:rPr>
              <a:t>Alliteration</a:t>
            </a:r>
          </a:p>
          <a:p>
            <a:pPr marL="342900" indent="-342900" algn="ctr">
              <a:buAutoNum type="arabicPeriod"/>
            </a:pPr>
            <a:r>
              <a:rPr lang="en-US" sz="2400" dirty="0">
                <a:latin typeface="+mj-lt"/>
                <a:ea typeface="Tahoma" panose="020B0604030504040204" pitchFamily="34" charset="0"/>
                <a:cs typeface="Tahoma" panose="020B0604030504040204" pitchFamily="34" charset="0"/>
              </a:rPr>
              <a:t>Varied sentence length</a:t>
            </a:r>
          </a:p>
          <a:p>
            <a:pPr marL="342900" indent="-342900" algn="ctr">
              <a:buAutoNum type="arabicPeriod"/>
            </a:pPr>
            <a:r>
              <a:rPr lang="en-US" sz="2400" dirty="0">
                <a:latin typeface="+mj-lt"/>
                <a:ea typeface="Tahoma" panose="020B0604030504040204" pitchFamily="34" charset="0"/>
                <a:cs typeface="Tahoma" panose="020B0604030504040204" pitchFamily="34" charset="0"/>
              </a:rPr>
              <a:t>Simile</a:t>
            </a:r>
          </a:p>
          <a:p>
            <a:pPr marL="342900" indent="-342900" algn="ctr">
              <a:buAutoNum type="arabicPeriod"/>
            </a:pPr>
            <a:endParaRPr lang="en-US" dirty="0">
              <a:latin typeface="Times" pitchFamily="2" charset="0"/>
              <a:ea typeface="Tahoma" panose="020B0604030504040204" pitchFamily="34" charset="0"/>
              <a:cs typeface="Tahoma" panose="020B0604030504040204" pitchFamily="34" charset="0"/>
            </a:endParaRPr>
          </a:p>
        </p:txBody>
      </p:sp>
      <p:sp>
        <p:nvSpPr>
          <p:cNvPr id="5" name="Google Shape;95;p2">
            <a:extLst>
              <a:ext uri="{FF2B5EF4-FFF2-40B4-BE49-F238E27FC236}">
                <a16:creationId xmlns:a16="http://schemas.microsoft.com/office/drawing/2014/main" id="{14355F79-E916-4F2F-9E5E-1422F46EF110}"/>
              </a:ext>
            </a:extLst>
          </p:cNvPr>
          <p:cNvSpPr txBox="1"/>
          <p:nvPr/>
        </p:nvSpPr>
        <p:spPr>
          <a:xfrm rot="-5400000">
            <a:off x="-3013522" y="3013522"/>
            <a:ext cx="6858000" cy="830956"/>
          </a:xfrm>
          <a:prstGeom prst="rect">
            <a:avLst/>
          </a:prstGeom>
          <a:solidFill>
            <a:schemeClr val="accent2">
              <a:lumMod val="60000"/>
              <a:lumOff val="40000"/>
            </a:schemeClr>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4800" dirty="0">
                <a:solidFill>
                  <a:schemeClr val="lt1"/>
                </a:solidFill>
                <a:latin typeface="+mj-lt"/>
                <a:cs typeface="Calibri"/>
                <a:sym typeface="Calibri"/>
              </a:rPr>
              <a:t>Starter</a:t>
            </a:r>
            <a:endParaRPr dirty="0">
              <a:latin typeface="+mj-lt"/>
            </a:endParaRPr>
          </a:p>
        </p:txBody>
      </p:sp>
    </p:spTree>
    <p:extLst>
      <p:ext uri="{BB962C8B-B14F-4D97-AF65-F5344CB8AC3E}">
        <p14:creationId xmlns:p14="http://schemas.microsoft.com/office/powerpoint/2010/main" val="3301741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764EF-F3A6-7197-B8BF-C5DA0ED6362A}"/>
              </a:ext>
            </a:extLst>
          </p:cNvPr>
          <p:cNvSpPr>
            <a:spLocks noGrp="1"/>
          </p:cNvSpPr>
          <p:nvPr>
            <p:ph type="title"/>
          </p:nvPr>
        </p:nvSpPr>
        <p:spPr>
          <a:xfrm>
            <a:off x="967243" y="74839"/>
            <a:ext cx="10515600" cy="1325563"/>
          </a:xfrm>
        </p:spPr>
        <p:txBody>
          <a:bodyPr/>
          <a:lstStyle/>
          <a:p>
            <a:r>
              <a:rPr lang="en-US" dirty="0"/>
              <a:t>Brainstorm</a:t>
            </a:r>
          </a:p>
        </p:txBody>
      </p:sp>
      <p:pic>
        <p:nvPicPr>
          <p:cNvPr id="6" name="Picture 5">
            <a:extLst>
              <a:ext uri="{FF2B5EF4-FFF2-40B4-BE49-F238E27FC236}">
                <a16:creationId xmlns:a16="http://schemas.microsoft.com/office/drawing/2014/main" id="{04B6014B-EB71-C456-777D-211654F535FF}"/>
              </a:ext>
            </a:extLst>
          </p:cNvPr>
          <p:cNvPicPr>
            <a:picLocks noChangeAspect="1"/>
          </p:cNvPicPr>
          <p:nvPr/>
        </p:nvPicPr>
        <p:blipFill rotWithShape="1">
          <a:blip r:embed="rId2"/>
          <a:srcRect l="5292"/>
          <a:stretch/>
        </p:blipFill>
        <p:spPr>
          <a:xfrm>
            <a:off x="7517670" y="369975"/>
            <a:ext cx="4345716" cy="6118049"/>
          </a:xfrm>
          <a:prstGeom prst="rect">
            <a:avLst/>
          </a:prstGeom>
        </p:spPr>
      </p:pic>
      <p:sp>
        <p:nvSpPr>
          <p:cNvPr id="8" name="Content Placeholder 7">
            <a:extLst>
              <a:ext uri="{FF2B5EF4-FFF2-40B4-BE49-F238E27FC236}">
                <a16:creationId xmlns:a16="http://schemas.microsoft.com/office/drawing/2014/main" id="{D50D70F6-19BD-1354-93EB-E5AD8E058EB0}"/>
              </a:ext>
            </a:extLst>
          </p:cNvPr>
          <p:cNvSpPr>
            <a:spLocks noGrp="1"/>
          </p:cNvSpPr>
          <p:nvPr>
            <p:ph idx="1"/>
          </p:nvPr>
        </p:nvSpPr>
        <p:spPr>
          <a:xfrm>
            <a:off x="994942" y="1400402"/>
            <a:ext cx="6215062" cy="5379699"/>
          </a:xfrm>
        </p:spPr>
        <p:txBody>
          <a:bodyPr>
            <a:normAutofit fontScale="92500" lnSpcReduction="20000"/>
          </a:bodyPr>
          <a:lstStyle/>
          <a:p>
            <a:pPr marL="0" indent="0">
              <a:buNone/>
            </a:pPr>
            <a:r>
              <a:rPr lang="en-US" b="1" dirty="0">
                <a:latin typeface="+mj-lt"/>
              </a:rPr>
              <a:t>Describe</a:t>
            </a:r>
            <a:r>
              <a:rPr lang="en-US" dirty="0">
                <a:latin typeface="+mj-lt"/>
              </a:rPr>
              <a:t> the picture of a spooky gothic gateway…</a:t>
            </a:r>
          </a:p>
          <a:p>
            <a:pPr marL="0" indent="0">
              <a:buNone/>
            </a:pPr>
            <a:endParaRPr lang="en-US" dirty="0">
              <a:latin typeface="+mj-lt"/>
            </a:endParaRPr>
          </a:p>
          <a:p>
            <a:pPr marL="0" indent="0">
              <a:buNone/>
            </a:pPr>
            <a:r>
              <a:rPr lang="en-US" dirty="0">
                <a:latin typeface="+mj-lt"/>
              </a:rPr>
              <a:t>Where does the gateway lead?</a:t>
            </a:r>
          </a:p>
          <a:p>
            <a:pPr marL="0" indent="0">
              <a:buNone/>
            </a:pPr>
            <a:r>
              <a:rPr lang="en-US" dirty="0">
                <a:latin typeface="+mj-lt"/>
              </a:rPr>
              <a:t>Are the walls guarding something or are they keeping someone, or something trapped inside?</a:t>
            </a:r>
          </a:p>
          <a:p>
            <a:pPr marL="0" indent="0">
              <a:buNone/>
            </a:pPr>
            <a:endParaRPr lang="en-US" dirty="0">
              <a:latin typeface="+mj-lt"/>
            </a:endParaRPr>
          </a:p>
          <a:p>
            <a:pPr marL="0" indent="0">
              <a:buNone/>
            </a:pPr>
            <a:r>
              <a:rPr lang="en-US" dirty="0">
                <a:latin typeface="+mj-lt"/>
              </a:rPr>
              <a:t>Think of a </a:t>
            </a:r>
            <a:r>
              <a:rPr lang="en-US" b="1" dirty="0">
                <a:latin typeface="+mj-lt"/>
              </a:rPr>
              <a:t>simile</a:t>
            </a:r>
            <a:r>
              <a:rPr lang="en-US" dirty="0">
                <a:latin typeface="+mj-lt"/>
              </a:rPr>
              <a:t> to describe the picture and an </a:t>
            </a:r>
            <a:r>
              <a:rPr lang="en-US" b="1" dirty="0">
                <a:latin typeface="+mj-lt"/>
              </a:rPr>
              <a:t>alliteration</a:t>
            </a:r>
            <a:r>
              <a:rPr lang="en-US" dirty="0">
                <a:latin typeface="+mj-lt"/>
              </a:rPr>
              <a:t>. </a:t>
            </a:r>
          </a:p>
          <a:p>
            <a:pPr marL="0" indent="0">
              <a:buNone/>
            </a:pPr>
            <a:r>
              <a:rPr lang="en-US" dirty="0">
                <a:latin typeface="+mj-lt"/>
              </a:rPr>
              <a:t>What are some </a:t>
            </a:r>
            <a:r>
              <a:rPr lang="en-US" b="1" dirty="0">
                <a:latin typeface="+mj-lt"/>
              </a:rPr>
              <a:t>key words </a:t>
            </a:r>
            <a:r>
              <a:rPr lang="en-US" dirty="0">
                <a:latin typeface="+mj-lt"/>
              </a:rPr>
              <a:t>you’ll use?</a:t>
            </a:r>
          </a:p>
        </p:txBody>
      </p:sp>
      <p:sp>
        <p:nvSpPr>
          <p:cNvPr id="5" name="Google Shape;95;p2">
            <a:extLst>
              <a:ext uri="{FF2B5EF4-FFF2-40B4-BE49-F238E27FC236}">
                <a16:creationId xmlns:a16="http://schemas.microsoft.com/office/drawing/2014/main" id="{A5C5AF21-C639-408A-9286-598338525D28}"/>
              </a:ext>
            </a:extLst>
          </p:cNvPr>
          <p:cNvSpPr txBox="1"/>
          <p:nvPr/>
        </p:nvSpPr>
        <p:spPr>
          <a:xfrm rot="-5400000">
            <a:off x="-3013522" y="3013522"/>
            <a:ext cx="6858000" cy="830956"/>
          </a:xfrm>
          <a:prstGeom prst="rect">
            <a:avLst/>
          </a:prstGeom>
          <a:solidFill>
            <a:schemeClr val="accent1">
              <a:lumMod val="75000"/>
            </a:schemeClr>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4800" dirty="0">
                <a:solidFill>
                  <a:schemeClr val="lt1"/>
                </a:solidFill>
                <a:latin typeface="+mj-lt"/>
                <a:cs typeface="Calibri"/>
                <a:sym typeface="Calibri"/>
              </a:rPr>
              <a:t>Explore</a:t>
            </a:r>
            <a:endParaRPr dirty="0">
              <a:latin typeface="+mj-lt"/>
            </a:endParaRPr>
          </a:p>
        </p:txBody>
      </p:sp>
    </p:spTree>
    <p:extLst>
      <p:ext uri="{BB962C8B-B14F-4D97-AF65-F5344CB8AC3E}">
        <p14:creationId xmlns:p14="http://schemas.microsoft.com/office/powerpoint/2010/main" val="3128030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ACEEB-612A-BFA2-6F67-C0DBEB33D1E2}"/>
              </a:ext>
            </a:extLst>
          </p:cNvPr>
          <p:cNvSpPr>
            <a:spLocks noGrp="1"/>
          </p:cNvSpPr>
          <p:nvPr>
            <p:ph type="title"/>
          </p:nvPr>
        </p:nvSpPr>
        <p:spPr>
          <a:xfrm>
            <a:off x="1023903" y="250825"/>
            <a:ext cx="6204211" cy="1325563"/>
          </a:xfrm>
        </p:spPr>
        <p:txBody>
          <a:bodyPr/>
          <a:lstStyle/>
          <a:p>
            <a:r>
              <a:rPr lang="en-US" dirty="0"/>
              <a:t>Descriptive Writing</a:t>
            </a:r>
          </a:p>
        </p:txBody>
      </p:sp>
      <p:sp>
        <p:nvSpPr>
          <p:cNvPr id="3" name="Content Placeholder 2">
            <a:extLst>
              <a:ext uri="{FF2B5EF4-FFF2-40B4-BE49-F238E27FC236}">
                <a16:creationId xmlns:a16="http://schemas.microsoft.com/office/drawing/2014/main" id="{DCBA55ED-87DB-B8CD-62D6-C169AE31D88B}"/>
              </a:ext>
            </a:extLst>
          </p:cNvPr>
          <p:cNvSpPr>
            <a:spLocks noGrp="1"/>
          </p:cNvSpPr>
          <p:nvPr>
            <p:ph idx="1"/>
          </p:nvPr>
        </p:nvSpPr>
        <p:spPr>
          <a:xfrm>
            <a:off x="1023903" y="1808617"/>
            <a:ext cx="6412806" cy="4916487"/>
          </a:xfrm>
        </p:spPr>
        <p:txBody>
          <a:bodyPr>
            <a:normAutofit fontScale="77500" lnSpcReduction="20000"/>
          </a:bodyPr>
          <a:lstStyle/>
          <a:p>
            <a:pPr marL="0" indent="0">
              <a:buNone/>
            </a:pPr>
            <a:r>
              <a:rPr lang="en-US" dirty="0">
                <a:latin typeface="+mj-lt"/>
              </a:rPr>
              <a:t>Write a short paragraph describing a scene inspired by this picture.</a:t>
            </a:r>
          </a:p>
          <a:p>
            <a:pPr marL="0" indent="0">
              <a:buNone/>
            </a:pPr>
            <a:r>
              <a:rPr lang="en-US" dirty="0">
                <a:latin typeface="+mj-lt"/>
              </a:rPr>
              <a:t>Focus on the senses, what can you smell, see, hear, feel and taste?</a:t>
            </a:r>
          </a:p>
          <a:p>
            <a:pPr marL="0" indent="0">
              <a:buNone/>
            </a:pPr>
            <a:endParaRPr lang="en-US" dirty="0">
              <a:latin typeface="+mj-lt"/>
            </a:endParaRPr>
          </a:p>
          <a:p>
            <a:pPr marL="0" indent="0">
              <a:buNone/>
            </a:pPr>
            <a:r>
              <a:rPr lang="en-US" dirty="0">
                <a:latin typeface="+mj-lt"/>
              </a:rPr>
              <a:t>Try to include:</a:t>
            </a:r>
          </a:p>
          <a:p>
            <a:pPr marL="514350" indent="-514350">
              <a:buAutoNum type="arabicPeriod"/>
            </a:pPr>
            <a:r>
              <a:rPr lang="en-US" dirty="0">
                <a:latin typeface="+mj-lt"/>
              </a:rPr>
              <a:t>Alliteration</a:t>
            </a:r>
          </a:p>
          <a:p>
            <a:pPr marL="514350" indent="-514350">
              <a:buAutoNum type="arabicPeriod"/>
            </a:pPr>
            <a:r>
              <a:rPr lang="en-US" dirty="0">
                <a:latin typeface="+mj-lt"/>
              </a:rPr>
              <a:t>Simile </a:t>
            </a:r>
          </a:p>
          <a:p>
            <a:pPr marL="514350" indent="-514350">
              <a:buAutoNum type="arabicPeriod"/>
            </a:pPr>
            <a:r>
              <a:rPr lang="en-US" dirty="0">
                <a:latin typeface="+mj-lt"/>
              </a:rPr>
              <a:t>Personification</a:t>
            </a:r>
          </a:p>
          <a:p>
            <a:pPr marL="514350" indent="-514350">
              <a:buAutoNum type="arabicPeriod"/>
            </a:pPr>
            <a:r>
              <a:rPr lang="en-US" dirty="0">
                <a:latin typeface="+mj-lt"/>
              </a:rPr>
              <a:t>Short sentences</a:t>
            </a:r>
          </a:p>
          <a:p>
            <a:pPr marL="0" indent="0">
              <a:buNone/>
            </a:pPr>
            <a:endParaRPr lang="en-US" dirty="0">
              <a:latin typeface="+mj-lt"/>
            </a:endParaRPr>
          </a:p>
          <a:p>
            <a:pPr marL="0" indent="0">
              <a:buNone/>
            </a:pPr>
            <a:r>
              <a:rPr lang="en-US" dirty="0">
                <a:latin typeface="+mj-lt"/>
              </a:rPr>
              <a:t>Sentence starter : I stand at the foot of two towering pillars of stone…</a:t>
            </a:r>
          </a:p>
        </p:txBody>
      </p:sp>
      <p:pic>
        <p:nvPicPr>
          <p:cNvPr id="4" name="Picture 3">
            <a:extLst>
              <a:ext uri="{FF2B5EF4-FFF2-40B4-BE49-F238E27FC236}">
                <a16:creationId xmlns:a16="http://schemas.microsoft.com/office/drawing/2014/main" id="{3EEAF83D-FA81-D7B1-8C78-1941D8A758F6}"/>
              </a:ext>
            </a:extLst>
          </p:cNvPr>
          <p:cNvPicPr>
            <a:picLocks noChangeAspect="1"/>
          </p:cNvPicPr>
          <p:nvPr/>
        </p:nvPicPr>
        <p:blipFill rotWithShape="1">
          <a:blip r:embed="rId2"/>
          <a:srcRect l="5292"/>
          <a:stretch/>
        </p:blipFill>
        <p:spPr>
          <a:xfrm>
            <a:off x="7668938" y="312511"/>
            <a:ext cx="4345716" cy="6118049"/>
          </a:xfrm>
          <a:prstGeom prst="rect">
            <a:avLst/>
          </a:prstGeom>
        </p:spPr>
      </p:pic>
      <p:sp>
        <p:nvSpPr>
          <p:cNvPr id="5" name="Google Shape;95;p2">
            <a:extLst>
              <a:ext uri="{FF2B5EF4-FFF2-40B4-BE49-F238E27FC236}">
                <a16:creationId xmlns:a16="http://schemas.microsoft.com/office/drawing/2014/main" id="{668FA426-833C-482A-B368-54A700E9AC5D}"/>
              </a:ext>
            </a:extLst>
          </p:cNvPr>
          <p:cNvSpPr txBox="1"/>
          <p:nvPr/>
        </p:nvSpPr>
        <p:spPr>
          <a:xfrm rot="-5400000">
            <a:off x="-3013522" y="3013522"/>
            <a:ext cx="6858000" cy="830956"/>
          </a:xfrm>
          <a:prstGeom prst="rect">
            <a:avLst/>
          </a:prstGeom>
          <a:solidFill>
            <a:schemeClr val="accent4">
              <a:lumMod val="75000"/>
            </a:schemeClr>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4800" dirty="0">
                <a:solidFill>
                  <a:schemeClr val="lt1"/>
                </a:solidFill>
                <a:latin typeface="+mj-lt"/>
                <a:cs typeface="Calibri"/>
                <a:sym typeface="Calibri"/>
              </a:rPr>
              <a:t>Independent Task</a:t>
            </a:r>
            <a:endParaRPr dirty="0">
              <a:latin typeface="+mj-lt"/>
            </a:endParaRPr>
          </a:p>
        </p:txBody>
      </p:sp>
    </p:spTree>
    <p:extLst>
      <p:ext uri="{BB962C8B-B14F-4D97-AF65-F5344CB8AC3E}">
        <p14:creationId xmlns:p14="http://schemas.microsoft.com/office/powerpoint/2010/main" val="3243360912"/>
      </p:ext>
    </p:extLst>
  </p:cSld>
  <p:clrMapOvr>
    <a:masterClrMapping/>
  </p:clrMapOvr>
</p:sld>
</file>

<file path=ppt/theme/theme1.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Custom 3">
      <a:majorFont>
        <a:latin typeface="Dyslexie"/>
        <a:ea typeface=""/>
        <a:cs typeface=""/>
      </a:majorFont>
      <a:minorFont>
        <a:latin typeface="Dyslexi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365</Words>
  <Application>Microsoft Office PowerPoint</Application>
  <PresentationFormat>Widescreen</PresentationFormat>
  <Paragraphs>37</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Dyslexie</vt:lpstr>
      <vt:lpstr>Tahoma</vt:lpstr>
      <vt:lpstr>Times</vt:lpstr>
      <vt:lpstr>Office Theme</vt:lpstr>
      <vt:lpstr>Creative Writing</vt:lpstr>
      <vt:lpstr>Identify the literary techniques…</vt:lpstr>
      <vt:lpstr>Identify the literary techniques…</vt:lpstr>
      <vt:lpstr>Brainstorm</vt:lpstr>
      <vt:lpstr>Descriptive Writing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Creative Writing</dc:title>
  <dc:creator>Ashleigh McCarthy-Jackson</dc:creator>
  <cp:lastModifiedBy>McCarthy-Jackson, Ashleigh</cp:lastModifiedBy>
  <cp:revision>3</cp:revision>
  <dcterms:created xsi:type="dcterms:W3CDTF">2023-01-22T21:15:54Z</dcterms:created>
  <dcterms:modified xsi:type="dcterms:W3CDTF">2023-06-13T08:33:24Z</dcterms:modified>
</cp:coreProperties>
</file>