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6EDE-54C9-4C65-88A3-C567416E7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167A37-BD49-46B6-A30A-F7B3A2B68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0015-4A6F-47C8-9D1E-772C6F4F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01CE4-88DC-4167-9768-288285C6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4FDEB-D0D4-4DC2-93C6-E59D4BDF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2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99FCD-0D56-4EE5-9C66-A7823C031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CA85E-7CD3-4597-A861-A0F67BE13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FD89B-2EA4-4B01-BC8F-E08ACE88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0BD6-EC8D-4272-9C0D-46A1CEDFB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1F861-1F0E-4C21-8A15-56015101C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07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1B9DB4-7D3D-4417-9604-673BE10B14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5D928-70BD-42CE-A117-28C7BF96C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F8B98-C508-4F97-B5BE-8627DA21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D0863-91DA-4E07-918F-29F415B7C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978FA-0E3D-4058-B50C-B3C04182F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08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CCF9-43D7-473C-A460-7C2F4A73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27CFA-C8E6-403F-A959-9EF167DBC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DEE06-AD8C-4F47-95D4-8883E01A0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85B9E-CB31-4C5D-A6DC-8F6E5470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1CB1C-8F9A-4C62-9F6C-3F6ABD96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5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5E2F4-7850-4330-904B-A3C76B82F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95334-0794-4AF2-A046-93A362786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047B2-9141-48EB-A61C-36E71DB1D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AC349-2E23-4B35-BA57-374398A45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6F363-4D37-484D-A88F-DE27F503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22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B83-06C7-4B5F-88D6-2D060D7CE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50E5B-CEB6-407A-9FC6-29E6CE3D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65DF9-D842-4582-B13C-E0E83CDA7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270A1-E054-4529-AD23-4C6CF6C9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DDAE2-9E94-46F7-AC59-AD47C91B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C841B-00B9-424D-B046-82BAB02F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68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B9BCC-6D34-4520-81F2-C2AA03C5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29FBE-0C61-4500-9F19-57ABA22D7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2CA18-1B15-41B6-A444-F55ECFF86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62259-8D1A-4AC2-8909-076B85BAD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A1CDA-2534-4660-8755-613A6D36D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6C1F6-15E6-4D33-AE3F-3E67B5C5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FAAD3-12AD-49F3-A32E-1B12F92D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603B5B-26C9-422A-B9B2-7786C762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46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B7F3-4E33-41FC-8C4A-8DA5561C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8403BD-CD4D-497C-8274-93DBA1CD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3A0B6B-13D7-4F66-9D93-1615944BB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8532F-7067-40FA-B63B-38991EC1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34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D06C5-C2B9-483E-AED9-6EB425FF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5AFC87-D38F-4E83-B10C-03893DEB5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570A7-F1D1-4F01-83F4-710EBD9E9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5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EDA6-058A-4CEF-9ABE-0F14FD348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D3D22-4288-4714-AEC6-740DD3D17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6A088-B2B7-474D-8F60-634845B36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30A05-3882-4C6E-BED8-768071C8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9BEE8-3C18-4C3E-AA77-B7A99784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A35F4-80A3-4F91-8B7E-210EA5EA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95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5E351-F30A-4743-A432-79C92DE2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7849E1-E716-44EE-BD45-AC0F60BBC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0DA0B-BE85-499A-AB3A-235D1EA48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7DC77-B845-48AF-A9AD-A15F0390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CD25C-EF53-4B18-A844-3D60038D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1E98E-D047-406A-9AC4-FC17DFD8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3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821E7-7DD6-4758-BE32-A82F7BC6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4A59F-952E-4064-8F32-D3D073BD1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ADD30-AB2F-474A-8089-16DF520BB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46399-E7C1-4BF5-89C9-4EBFF0036E7E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136AA-C391-4AAF-B4E1-93F8D0957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BB4DB-3C75-492B-8278-41B866DC4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E6B8-9AE1-454A-B609-9B72823EF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7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9C9E1-74FB-439A-9413-DA563A372D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36F9B-CAC9-4D0D-A0E4-0C8C590D88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4878FA-A8A6-4A72-8D05-F955462F8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22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Bartle</dc:creator>
  <cp:lastModifiedBy>Victoria Bartle</cp:lastModifiedBy>
  <cp:revision>1</cp:revision>
  <dcterms:created xsi:type="dcterms:W3CDTF">2022-03-01T13:15:11Z</dcterms:created>
  <dcterms:modified xsi:type="dcterms:W3CDTF">2022-03-01T13:15:21Z</dcterms:modified>
</cp:coreProperties>
</file>