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yl Fozard" userId="52c5d70da8f96988" providerId="LiveId" clId="{C27604B8-32C4-45D8-B96A-92F2846152EE}"/>
    <pc:docChg chg="custSel modSld">
      <pc:chgData name="Cheryl Fozard" userId="52c5d70da8f96988" providerId="LiveId" clId="{C27604B8-32C4-45D8-B96A-92F2846152EE}" dt="2025-07-24T13:00:40.482" v="30" actId="27636"/>
      <pc:docMkLst>
        <pc:docMk/>
      </pc:docMkLst>
      <pc:sldChg chg="modSp mod">
        <pc:chgData name="Cheryl Fozard" userId="52c5d70da8f96988" providerId="LiveId" clId="{C27604B8-32C4-45D8-B96A-92F2846152EE}" dt="2025-07-24T13:00:40.482" v="30" actId="27636"/>
        <pc:sldMkLst>
          <pc:docMk/>
          <pc:sldMk cId="983752927" sldId="256"/>
        </pc:sldMkLst>
        <pc:spChg chg="mod">
          <ac:chgData name="Cheryl Fozard" userId="52c5d70da8f96988" providerId="LiveId" clId="{C27604B8-32C4-45D8-B96A-92F2846152EE}" dt="2025-07-24T13:00:40.482" v="30" actId="27636"/>
          <ac:spMkLst>
            <pc:docMk/>
            <pc:sldMk cId="983752927" sldId="256"/>
            <ac:spMk id="3" creationId="{100410F8-00ED-E599-B428-398FBF4051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D86C-77A3-4B18-9101-B8EC313A8577}" type="datetimeFigureOut">
              <a:rPr lang="en-GB" smtClean="0"/>
              <a:t>24/07/2025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D725B-F848-4424-9D68-FD1C5AC33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0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D725B-F848-4424-9D68-FD1C5AC334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7/24/2025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7/24/2025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8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7/24/2025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7/24/2025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6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7/24/2025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9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7/24/2025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7/24/2025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7/24/2025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7/24/2025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8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7/24/2025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7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7/24/2025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8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7/24/2025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89589F-37B2-43AC-A5AB-3B428690B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Document 46">
            <a:extLst>
              <a:ext uri="{FF2B5EF4-FFF2-40B4-BE49-F238E27FC236}">
                <a16:creationId xmlns:a16="http://schemas.microsoft.com/office/drawing/2014/main" id="{0AF8A919-E589-4841-8662-39A57558C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796CEE-7A91-BA30-44F8-31465B8C4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864" y="279885"/>
            <a:ext cx="5414255" cy="2223867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2">
                    <a:alpha val="80000"/>
                  </a:schemeClr>
                </a:solidFill>
              </a:rPr>
              <a:t>GCSE English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410F8-00ED-E599-B428-398FBF40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306" y="3024417"/>
            <a:ext cx="5414255" cy="332725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4400" dirty="0">
                <a:solidFill>
                  <a:schemeClr val="tx2">
                    <a:alpha val="80000"/>
                  </a:schemeClr>
                </a:solidFill>
              </a:rPr>
              <a:t>KS4 Transactional Writing Practice</a:t>
            </a:r>
          </a:p>
          <a:p>
            <a:pPr algn="l"/>
            <a:endParaRPr lang="en-GB" sz="4400" dirty="0">
              <a:solidFill>
                <a:schemeClr val="tx2">
                  <a:alpha val="80000"/>
                </a:schemeClr>
              </a:solidFill>
            </a:endParaRPr>
          </a:p>
          <a:p>
            <a:pPr algn="l"/>
            <a:r>
              <a:rPr lang="en-GB" sz="4400" dirty="0">
                <a:solidFill>
                  <a:schemeClr val="tx2">
                    <a:alpha val="80000"/>
                  </a:schemeClr>
                </a:solidFill>
              </a:rPr>
              <a:t>Formal Letter Task and Example response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651DAA-F207-E0D9-D813-A0D7E9C395F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42" r="-1" b="4942"/>
          <a:stretch>
            <a:fillRect/>
          </a:stretch>
        </p:blipFill>
        <p:spPr>
          <a:xfrm>
            <a:off x="6025896" y="457200"/>
            <a:ext cx="5879592" cy="5879592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3752927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Avenir Next LT Pro</vt:lpstr>
      <vt:lpstr>Posterama</vt:lpstr>
      <vt:lpstr>SineVTI</vt:lpstr>
      <vt:lpstr>GCSE English Language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Cheryl Fozard</dc:creator>
  <cp:lastModifiedBy>Cheryl Fozard</cp:lastModifiedBy>
  <cp:revision>1</cp:revision>
  <dcterms:created xsi:type="dcterms:W3CDTF">2025-07-24T12:51:12Z</dcterms:created>
  <dcterms:modified xsi:type="dcterms:W3CDTF">2025-07-24T13:00:48Z</dcterms:modified>
</cp:coreProperties>
</file>