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ryl Fozard" userId="52c5d70da8f96988" providerId="LiveId" clId="{C27604B8-32C4-45D8-B96A-92F2846152EE}"/>
    <pc:docChg chg="custSel modSld">
      <pc:chgData name="Cheryl Fozard" userId="52c5d70da8f96988" providerId="LiveId" clId="{C27604B8-32C4-45D8-B96A-92F2846152EE}" dt="2025-07-24T13:00:40.482" v="30" actId="27636"/>
      <pc:docMkLst>
        <pc:docMk/>
      </pc:docMkLst>
      <pc:sldChg chg="modSp mod">
        <pc:chgData name="Cheryl Fozard" userId="52c5d70da8f96988" providerId="LiveId" clId="{C27604B8-32C4-45D8-B96A-92F2846152EE}" dt="2025-07-24T13:00:40.482" v="30" actId="27636"/>
        <pc:sldMkLst>
          <pc:docMk/>
          <pc:sldMk cId="983752927" sldId="256"/>
        </pc:sldMkLst>
        <pc:spChg chg="mod">
          <ac:chgData name="Cheryl Fozard" userId="52c5d70da8f96988" providerId="LiveId" clId="{C27604B8-32C4-45D8-B96A-92F2846152EE}" dt="2025-07-24T13:00:40.482" v="30" actId="27636"/>
          <ac:spMkLst>
            <pc:docMk/>
            <pc:sldMk cId="983752927" sldId="256"/>
            <ac:spMk id="3" creationId="{100410F8-00ED-E599-B428-398FBF40511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9ED86C-77A3-4B18-9101-B8EC313A8577}" type="datetimeFigureOut">
              <a:rPr lang="en-GB" smtClean="0"/>
              <a:t>24/07/2025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2D725B-F848-4424-9D68-FD1C5AC334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6405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2D725B-F848-4424-9D68-FD1C5AC334C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385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55F9-11A3-4523-8F38-6BA37933791A}" type="datetime1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679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B47DD-81F8-4128-9E50-04A9F2D3D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564D1-2B83-4C0F-ACBA-E91472C50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A1D7D-D2EC-4ADB-9C65-191DEC82D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E757A-3EC2-4683-9080-1A460C37C843}" type="datetime1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CB571-86F9-474A-826A-75CC21C8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84F5F-50E6-4BB9-B848-EE2302C0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588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3F08DF-1C0D-4F53-A3AB-95D7B55FA0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D3BBD-C494-4E94-B189-319802A93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C0BD9-4BED-43D3-852F-B74B949A22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3539" y="6324600"/>
            <a:ext cx="2560220" cy="365125"/>
          </a:xfrm>
        </p:spPr>
        <p:txBody>
          <a:bodyPr/>
          <a:lstStyle/>
          <a:p>
            <a:fld id="{5CC8096C-64ED-4153-A483-5C02E44AD5C3}" type="datetime1">
              <a:rPr lang="en-US" smtClean="0"/>
              <a:t>7/24/2025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811DC-C725-4462-B622-DB96A8987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319838"/>
            <a:ext cx="3982781" cy="365125"/>
          </a:xfr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2D06-438F-4150-9238-E2FAEE5E2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889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8991-AEF1-4F19-AAB8-436EAD58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B44F-E7DA-40C6-8B44-71EAB6BD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/>
            </a:lvl1pPr>
            <a:lvl2pPr marL="228600" indent="-228600">
              <a:buFont typeface="Arial" panose="020B0604020202020204" pitchFamily="34" charset="0"/>
              <a:buChar char="•"/>
              <a:defRPr/>
            </a:lvl2pPr>
            <a:lvl3pPr marL="228600" indent="-228600">
              <a:buFont typeface="Arial" panose="020B0604020202020204" pitchFamily="34" charset="0"/>
              <a:buChar char="•"/>
              <a:defRPr/>
            </a:lvl3pPr>
            <a:lvl4pPr marL="228600" indent="-228600">
              <a:buFont typeface="Arial" panose="020B0604020202020204" pitchFamily="34" charset="0"/>
              <a:buChar char="•"/>
              <a:defRPr/>
            </a:lvl4pPr>
            <a:lvl5pPr marL="2286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1817-A045-48C0-975B-CBEF88E9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D56B-6EBE-4E5F-99D9-2A3DBDF37D0A}" type="datetime1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39F0-32D4-407C-8BCA-97F2D9E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F4459-37B2-4F87-B508-DB04D433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068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BD03-9D57-48E9-8B43-688B7299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9738"/>
            <a:ext cx="1089025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F376C-8A2F-4BE5-9669-4A6DA21B7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4589463"/>
            <a:ext cx="1089025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54893-212E-4450-8F7A-27256B31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3F3CA-C7E3-432D-9282-18F13836509A}" type="datetime1">
              <a:rPr lang="en-US" smtClean="0"/>
              <a:t>7/24/2025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E881A-3958-44A9-9EDB-D86F4E41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BC4F-D9B8-4BFA-BE4F-D4B9B739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896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C8777-C460-4649-8822-CA94338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F69E6-1094-437B-AA7E-0E21B7136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825625"/>
            <a:ext cx="5562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BC963-4591-4BE3-AE63-4999A13C5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4D5BB-DB84-4266-9B4F-E65CCFE5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9C62-1337-40B8-BA50-E9F4861DB4BC}" type="datetime1">
              <a:rPr lang="en-US" smtClean="0"/>
              <a:t>7/24/2025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A99B5-D493-4AB1-AF24-6660540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178D0-5F1E-43FA-B447-53501EDD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498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85CC-8D2B-4219-A2A4-1625A02D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143C8-1CF7-440E-99A3-052731459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0863"/>
            <a:ext cx="5157787" cy="115093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01975"/>
            <a:ext cx="5157787" cy="308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6CB5B7-DC23-41CE-872B-E25BD64F8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0863"/>
            <a:ext cx="5183188" cy="115093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101975"/>
            <a:ext cx="5183188" cy="308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95EB-2DA3-4B24-8725-19BC22A7BE50}" type="datetime1">
              <a:rPr lang="en-US" smtClean="0"/>
              <a:t>7/24/2025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872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237E6-0076-4915-A5A8-B7C11FA4F374}" type="datetime1">
              <a:rPr lang="en-US" smtClean="0"/>
              <a:t>7/24/2025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9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F58F-C0B5-422A-8E5A-6B99E5D80F0A}" type="datetime1">
              <a:rPr lang="en-US" smtClean="0"/>
              <a:t>7/24/2025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988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0DAA-DDE3-4C9C-8171-385A3DAC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981200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3DB2-BD72-4F5E-9CA2-197343A0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01536-2B0A-42A2-827E-2EB2C324A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971800"/>
            <a:ext cx="3932237" cy="2897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2CD09-61EF-4733-831C-5B133DAE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5E655-9687-48DF-A33F-F8824CCCB5D1}" type="datetime1">
              <a:rPr lang="en-US" smtClean="0"/>
              <a:t>7/24/2025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09FCF-96E4-4EBF-AAFB-5E9AD22A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381A6-E580-49A4-989C-EF4A54F8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476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CFA6E-F719-4613-8815-591471E72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2209799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384F3-CDE0-4329-B76D-45AAC94B0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9D7EB-40DA-460F-A48A-3E6D5E561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971800"/>
            <a:ext cx="3932237" cy="2897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6944C-E229-457E-868E-C48FF47D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FD56A-AAB8-4544-A495-D0645413C9E3}" type="datetime1">
              <a:rPr lang="en-US" smtClean="0"/>
              <a:t>7/24/2025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115FE-359F-46EA-A3C8-0D18544E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65D17-3010-4FF5-9071-5CCD3E69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781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>
            <a:extLst>
              <a:ext uri="{FF2B5EF4-FFF2-40B4-BE49-F238E27FC236}">
                <a16:creationId xmlns:a16="http://schemas.microsoft.com/office/drawing/2014/main" id="{A4798C7F-C8CA-4799-BF37-3AB4642CDB66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87F0794B-55D3-4D2D-BDE7-4688ED321E42}"/>
              </a:ext>
            </a:extLst>
          </p:cNvPr>
          <p:cNvGrpSpPr/>
          <p:nvPr/>
        </p:nvGrpSpPr>
        <p:grpSpPr>
          <a:xfrm>
            <a:off x="-11413" y="0"/>
            <a:ext cx="12214827" cy="6858000"/>
            <a:chOff x="-6214" y="-1"/>
            <a:chExt cx="12214827" cy="6858000"/>
          </a:xfrm>
        </p:grpSpPr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BE4C795B-1813-4CC6-B03F-8DD130BEAABD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E0F4C04D-5CD8-446B-BE3D-257172E6E4C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FDDC802E-606F-4F39-84B6-90DF0FE54461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2C5B0C75-0136-4A39-9AB6-0F02C4527810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C5ED2B52-3D40-46DE-8B54-99A4071578D8}"/>
                </a:ext>
              </a:extLst>
            </p:cNvPr>
            <p:cNvCxnSpPr>
              <a:cxnSpLocks/>
            </p:cNvCxnSpPr>
            <p:nvPr/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18BCEC75-1B6B-45B2-8041-8D933FCF60F5}"/>
                </a:ext>
              </a:extLst>
            </p:cNvPr>
            <p:cNvCxnSpPr>
              <a:cxnSpLocks/>
            </p:cNvCxnSpPr>
            <p:nvPr/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6A2FC789-056A-43CC-807E-4262CDC3E0F5}"/>
                </a:ext>
              </a:extLst>
            </p:cNvPr>
            <p:cNvCxnSpPr>
              <a:cxnSpLocks/>
            </p:cNvCxnSpPr>
            <p:nvPr/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48C32FD3-76B0-40E7-89F2-E9C523210AF4}"/>
                </a:ext>
              </a:extLst>
            </p:cNvPr>
            <p:cNvCxnSpPr>
              <a:cxnSpLocks/>
            </p:cNvCxnSpPr>
            <p:nvPr/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B82E9447-8362-426C-840A-B6F2231F7BCC}"/>
                </a:ext>
              </a:extLst>
            </p:cNvPr>
            <p:cNvCxnSpPr>
              <a:cxnSpLocks/>
            </p:cNvCxnSpPr>
            <p:nvPr/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2F141DC8-83CE-4C21-A5BA-E2FFF3D866EF}"/>
                </a:ext>
              </a:extLst>
            </p:cNvPr>
            <p:cNvCxnSpPr>
              <a:cxnSpLocks/>
            </p:cNvCxnSpPr>
            <p:nvPr/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512A697C-ECBC-40A9-AC69-BF96A34B91AF}"/>
                </a:ext>
              </a:extLst>
            </p:cNvPr>
            <p:cNvCxnSpPr>
              <a:cxnSpLocks/>
            </p:cNvCxnSpPr>
            <p:nvPr/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D2E988AF-5EFB-43D3-B93F-6E4F41A2C90B}"/>
                </a:ext>
              </a:extLst>
            </p:cNvPr>
            <p:cNvCxnSpPr>
              <a:cxnSpLocks/>
            </p:cNvCxnSpPr>
            <p:nvPr/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6B312C1B-AAE2-4A6D-ACC7-ABAA75D42854}"/>
                </a:ext>
              </a:extLst>
            </p:cNvPr>
            <p:cNvCxnSpPr>
              <a:cxnSpLocks/>
            </p:cNvCxnSpPr>
            <p:nvPr/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57B96146-61DA-44D6-A9DF-6DB41FCF2D80}"/>
                </a:ext>
              </a:extLst>
            </p:cNvPr>
            <p:cNvCxnSpPr>
              <a:cxnSpLocks/>
            </p:cNvCxnSpPr>
            <p:nvPr/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6B33F93D-4439-46EE-97C4-9CECAAFDCF60}"/>
                </a:ext>
              </a:extLst>
            </p:cNvPr>
            <p:cNvCxnSpPr>
              <a:cxnSpLocks/>
            </p:cNvCxnSpPr>
            <p:nvPr/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5914B275-A3D7-4BA4-B8CB-E7657100F3AD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BD26EF3B-FBE7-4D57-8E01-553F50734A6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6CC1E671-BA54-4B31-9A2E-8F50BC57A26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A836A704-3624-4ABF-9A67-0F52C2F3EFB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5FDC385D-BA34-481F-A991-A776E0B19301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F1EF033A-D8FB-416B-AE51-4E098A27D68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17C17B48-F458-4E9B-9331-56FCDC5B6AB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07E44A4B-D453-46F0-A83D-AF0B33D5C59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346BEA9F-314B-440D-AE8D-21E1252EC5A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F15EAFD0-4869-4612-ACDE-ABC703104E8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A0F26706-7F23-4FF0-9CAF-F3C4F47C119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C0195A72-345A-4E88-8D71-14DB3D1B607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0DBF51A6-A3BC-49FE-BB01-E8992811774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A78DF911-744C-419B-83DC-39F270BBF41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9" name="Freeform: Shape 148">
            <a:extLst>
              <a:ext uri="{FF2B5EF4-FFF2-40B4-BE49-F238E27FC236}">
                <a16:creationId xmlns:a16="http://schemas.microsoft.com/office/drawing/2014/main" id="{216BB147-20D5-4D93-BDA5-1BC614D6A4B2}"/>
              </a:ext>
            </a:extLst>
          </p:cNvPr>
          <p:cNvSpPr/>
          <p:nvPr/>
        </p:nvSpPr>
        <p:spPr>
          <a:xfrm>
            <a:off x="-6214" y="5014716"/>
            <a:ext cx="2800124" cy="1843284"/>
          </a:xfrm>
          <a:custGeom>
            <a:avLst/>
            <a:gdLst>
              <a:gd name="connsiteX0" fmla="*/ 375358 w 2800124"/>
              <a:gd name="connsiteY0" fmla="*/ 0 h 1843284"/>
              <a:gd name="connsiteX1" fmla="*/ 2781298 w 2800124"/>
              <a:gd name="connsiteY1" fmla="*/ 1770066 h 1843284"/>
              <a:gd name="connsiteX2" fmla="*/ 2800124 w 2800124"/>
              <a:gd name="connsiteY2" fmla="*/ 1843284 h 1843284"/>
              <a:gd name="connsiteX3" fmla="*/ 1987869 w 2800124"/>
              <a:gd name="connsiteY3" fmla="*/ 1843284 h 1843284"/>
              <a:gd name="connsiteX4" fmla="*/ 1986195 w 2800124"/>
              <a:gd name="connsiteY4" fmla="*/ 1838711 h 1843284"/>
              <a:gd name="connsiteX5" fmla="*/ 375357 w 2800124"/>
              <a:gd name="connsiteY5" fmla="*/ 770976 h 1843284"/>
              <a:gd name="connsiteX6" fmla="*/ 23030 w 2800124"/>
              <a:gd name="connsiteY6" fmla="*/ 806494 h 1843284"/>
              <a:gd name="connsiteX7" fmla="*/ 0 w 2800124"/>
              <a:gd name="connsiteY7" fmla="*/ 812415 h 1843284"/>
              <a:gd name="connsiteX8" fmla="*/ 0 w 2800124"/>
              <a:gd name="connsiteY8" fmla="*/ 30983 h 1843284"/>
              <a:gd name="connsiteX9" fmla="*/ 117785 w 2800124"/>
              <a:gd name="connsiteY9" fmla="*/ 13007 h 1843284"/>
              <a:gd name="connsiteX10" fmla="*/ 375358 w 2800124"/>
              <a:gd name="connsiteY10" fmla="*/ 0 h 1843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00124" h="1843284">
                <a:moveTo>
                  <a:pt x="375358" y="0"/>
                </a:moveTo>
                <a:cubicBezTo>
                  <a:pt x="1505802" y="0"/>
                  <a:pt x="2462339" y="744579"/>
                  <a:pt x="2781298" y="1770066"/>
                </a:cubicBezTo>
                <a:lnTo>
                  <a:pt x="2800124" y="1843284"/>
                </a:lnTo>
                <a:lnTo>
                  <a:pt x="1987869" y="1843284"/>
                </a:lnTo>
                <a:lnTo>
                  <a:pt x="1986195" y="1838711"/>
                </a:lnTo>
                <a:cubicBezTo>
                  <a:pt x="1720801" y="1211248"/>
                  <a:pt x="1099494" y="770976"/>
                  <a:pt x="375357" y="770976"/>
                </a:cubicBezTo>
                <a:cubicBezTo>
                  <a:pt x="254668" y="770976"/>
                  <a:pt x="136835" y="783206"/>
                  <a:pt x="23030" y="806494"/>
                </a:cubicBezTo>
                <a:lnTo>
                  <a:pt x="0" y="812415"/>
                </a:lnTo>
                <a:lnTo>
                  <a:pt x="0" y="30983"/>
                </a:lnTo>
                <a:lnTo>
                  <a:pt x="117785" y="13007"/>
                </a:lnTo>
                <a:cubicBezTo>
                  <a:pt x="202473" y="4406"/>
                  <a:pt x="288401" y="0"/>
                  <a:pt x="375358" y="0"/>
                </a:cubicBezTo>
                <a:close/>
              </a:path>
            </a:pathLst>
          </a:custGeom>
          <a:solidFill>
            <a:schemeClr val="accent5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5125"/>
            <a:ext cx="1072293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825625"/>
            <a:ext cx="1072293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24600"/>
            <a:ext cx="25602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193BAB95-8DA7-460B-B00A-7037C8394FB0}" type="datetime1">
              <a:rPr lang="en-US" smtClean="0"/>
              <a:pPr/>
              <a:t>7/24/2025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00861" y="6319838"/>
            <a:ext cx="39827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90806" y="6324600"/>
            <a:ext cx="7990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11A71338-8BA2-4C79-A6C5-5A8E30081D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0A253F60-DE40-4508-A37A-61331DF1DD5D}"/>
              </a:ext>
            </a:extLst>
          </p:cNvPr>
          <p:cNvSpPr/>
          <p:nvPr/>
        </p:nvSpPr>
        <p:spPr>
          <a:xfrm>
            <a:off x="7979728" y="0"/>
            <a:ext cx="4209224" cy="1650549"/>
          </a:xfrm>
          <a:custGeom>
            <a:avLst/>
            <a:gdLst>
              <a:gd name="connsiteX0" fmla="*/ 0 w 4209224"/>
              <a:gd name="connsiteY0" fmla="*/ 0 h 1650549"/>
              <a:gd name="connsiteX1" fmla="*/ 846445 w 4209224"/>
              <a:gd name="connsiteY1" fmla="*/ 0 h 1650549"/>
              <a:gd name="connsiteX2" fmla="*/ 912542 w 4209224"/>
              <a:gd name="connsiteY2" fmla="*/ 108799 h 1650549"/>
              <a:gd name="connsiteX3" fmla="*/ 2362195 w 4209224"/>
              <a:gd name="connsiteY3" fmla="*/ 879573 h 1650549"/>
              <a:gd name="connsiteX4" fmla="*/ 3811848 w 4209224"/>
              <a:gd name="connsiteY4" fmla="*/ 108799 h 1650549"/>
              <a:gd name="connsiteX5" fmla="*/ 3877945 w 4209224"/>
              <a:gd name="connsiteY5" fmla="*/ 0 h 1650549"/>
              <a:gd name="connsiteX6" fmla="*/ 4209224 w 4209224"/>
              <a:gd name="connsiteY6" fmla="*/ 0 h 1650549"/>
              <a:gd name="connsiteX7" fmla="*/ 4209224 w 4209224"/>
              <a:gd name="connsiteY7" fmla="*/ 840421 h 1650549"/>
              <a:gd name="connsiteX8" fmla="*/ 4143538 w 4209224"/>
              <a:gd name="connsiteY8" fmla="*/ 912693 h 1650549"/>
              <a:gd name="connsiteX9" fmla="*/ 2362196 w 4209224"/>
              <a:gd name="connsiteY9" fmla="*/ 1650549 h 1650549"/>
              <a:gd name="connsiteX10" fmla="*/ 40969 w 4209224"/>
              <a:gd name="connsiteY10" fmla="*/ 111937 h 1650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09224" h="1650549">
                <a:moveTo>
                  <a:pt x="0" y="0"/>
                </a:moveTo>
                <a:lnTo>
                  <a:pt x="846445" y="0"/>
                </a:lnTo>
                <a:lnTo>
                  <a:pt x="912542" y="108799"/>
                </a:lnTo>
                <a:cubicBezTo>
                  <a:pt x="1226710" y="573829"/>
                  <a:pt x="1758748" y="879573"/>
                  <a:pt x="2362195" y="879573"/>
                </a:cubicBezTo>
                <a:cubicBezTo>
                  <a:pt x="2965642" y="879573"/>
                  <a:pt x="3497680" y="573829"/>
                  <a:pt x="3811848" y="108799"/>
                </a:cubicBezTo>
                <a:lnTo>
                  <a:pt x="3877945" y="0"/>
                </a:lnTo>
                <a:lnTo>
                  <a:pt x="4209224" y="0"/>
                </a:lnTo>
                <a:lnTo>
                  <a:pt x="4209224" y="840421"/>
                </a:lnTo>
                <a:lnTo>
                  <a:pt x="4143538" y="912693"/>
                </a:lnTo>
                <a:cubicBezTo>
                  <a:pt x="3687653" y="1368578"/>
                  <a:pt x="3057854" y="1650549"/>
                  <a:pt x="2362196" y="1650549"/>
                </a:cubicBezTo>
                <a:cubicBezTo>
                  <a:pt x="1318710" y="1650549"/>
                  <a:pt x="423404" y="1016115"/>
                  <a:pt x="40969" y="111937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91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44" r:id="rId6"/>
    <p:sldLayoutId id="2147483740" r:id="rId7"/>
    <p:sldLayoutId id="2147483741" r:id="rId8"/>
    <p:sldLayoutId id="2147483742" r:id="rId9"/>
    <p:sldLayoutId id="2147483743" r:id="rId10"/>
    <p:sldLayoutId id="214748374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2800" kern="1200">
          <a:solidFill>
            <a:srgbClr val="FFFFFF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2400" kern="1200">
          <a:solidFill>
            <a:srgbClr val="FFFFFF"/>
          </a:solidFill>
          <a:latin typeface="+mn-lt"/>
          <a:ea typeface="+mn-ea"/>
          <a:cs typeface="+mn-cs"/>
        </a:defRPr>
      </a:lvl2pPr>
      <a:lvl3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2000" kern="1200">
          <a:solidFill>
            <a:srgbClr val="FFFFFF"/>
          </a:solidFill>
          <a:latin typeface="+mn-lt"/>
          <a:ea typeface="+mn-ea"/>
          <a:cs typeface="+mn-cs"/>
        </a:defRPr>
      </a:lvl3pPr>
      <a:lvl4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1800" kern="1200">
          <a:solidFill>
            <a:srgbClr val="FFFFFF"/>
          </a:solidFill>
          <a:latin typeface="+mn-lt"/>
          <a:ea typeface="+mn-ea"/>
          <a:cs typeface="+mn-cs"/>
        </a:defRPr>
      </a:lvl4pPr>
      <a:lvl5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18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6285CA-6AFA-4F27-AFB5-1B32CDE09B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89589F-37B2-43AC-A5AB-3B428690BF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7BCC6446-8462-4A63-9B6F-8F57EC40F6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65271" y="2673521"/>
            <a:ext cx="568289" cy="568289"/>
          </a:xfrm>
          <a:prstGeom prst="rtTriangle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lowchart: Document 46">
            <a:extLst>
              <a:ext uri="{FF2B5EF4-FFF2-40B4-BE49-F238E27FC236}">
                <a16:creationId xmlns:a16="http://schemas.microsoft.com/office/drawing/2014/main" id="{0AF8A919-E589-4841-8662-39A57558C0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455724" y="2105114"/>
            <a:ext cx="6858000" cy="2647778"/>
          </a:xfrm>
          <a:prstGeom prst="flowChartDocument">
            <a:avLst/>
          </a:prstGeom>
          <a:solidFill>
            <a:schemeClr val="accent6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8118ECEF-CA6A-4CB6-BCA5-59B2DB40C4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DC2A251-C28C-4A72-BAFF-511640FB2E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DDDB2429-3E01-4CD5-998D-8F5716A098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1E26953B-4BE7-4AD0-B471-088DBB23D7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9D9ED6D-9817-4272-9FEF-E674FBCCCC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8718C0DE-4596-4A70-AA4F-E678AC7FBC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D8B48095-74C2-4053-872D-D3F70910C3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6224D0B6-A4CB-4D98-A1DC-2770B95F9E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CB39DE9C-23C1-4ABA-BD0D-B76BDC9630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19DDAAE0-966C-4350-8819-857CF524F3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EE6C021-FBD3-42F3-9A9C-69C4E71989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02961B9-65E1-4B12-AD98-9845BC3F43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B22ABFE0-D700-4FD9-9CC8-D138B29ABF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46FFF1A3-B8BF-470C-9436-D5B7818535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198B6551-FF5D-49F5-8D3E-757AEC357A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0F3BFE5-573C-42C0-94D5-E5513CCC57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357931AB-4B07-4E0E-B3E4-84E2452E0A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CC4789DB-7083-4597-9FC7-6336EA0BE3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9E0B4F1D-D11A-4023-BE6B-6679ABB2B4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28633D7A-F6FC-418F-AD87-0EE148C1A0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A0FC8FCC-6F69-4802-995C-903AE44162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86ABFCE7-4796-4186-8EDC-DB6CE87BC7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E1935BF2-A804-46BA-940A-DDAD7888F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ED012DA9-8D67-483A-8071-2903F2E3B2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109163DC-956E-44BE-B55A-E6C2C851DD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76CDE9FD-1880-483F-A039-BEB3AB0D37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38DDB23B-71E7-42A3-B055-5740EE14C5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37245B63-D771-461D-A625-4B49966D24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F1DF9FF-1F61-4B4F-8993-6897DE09C9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4092F139-6734-46F3-B176-11741F1F73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7796CEE-7A91-BA30-44F8-31465B8C4D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1864" y="279885"/>
            <a:ext cx="5414255" cy="2223867"/>
          </a:xfrm>
        </p:spPr>
        <p:txBody>
          <a:bodyPr>
            <a:normAutofit/>
          </a:bodyPr>
          <a:lstStyle/>
          <a:p>
            <a:pPr algn="l"/>
            <a:r>
              <a:rPr lang="en-GB" dirty="0">
                <a:solidFill>
                  <a:schemeClr val="tx2">
                    <a:alpha val="80000"/>
                  </a:schemeClr>
                </a:solidFill>
              </a:rPr>
              <a:t>GCSE English Language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0410F8-00ED-E599-B428-398FBF4051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2306" y="3024417"/>
            <a:ext cx="5414255" cy="3327257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en-GB" sz="4400" dirty="0">
                <a:solidFill>
                  <a:schemeClr val="tx2">
                    <a:alpha val="80000"/>
                  </a:schemeClr>
                </a:solidFill>
              </a:rPr>
              <a:t>KS4 Transactional Writing Practice</a:t>
            </a:r>
          </a:p>
          <a:p>
            <a:pPr algn="l"/>
            <a:endParaRPr lang="en-GB" sz="4400" dirty="0">
              <a:solidFill>
                <a:schemeClr val="tx2">
                  <a:alpha val="80000"/>
                </a:schemeClr>
              </a:solidFill>
            </a:endParaRPr>
          </a:p>
          <a:p>
            <a:pPr algn="l"/>
            <a:r>
              <a:rPr lang="en-GB" sz="4400" dirty="0">
                <a:solidFill>
                  <a:schemeClr val="tx2">
                    <a:alpha val="80000"/>
                  </a:schemeClr>
                </a:solidFill>
              </a:rPr>
              <a:t>Formal Letter Task and Example response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7651DAA-F207-E0D9-D813-A0D7E9C395F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242" r="-1" b="4942"/>
          <a:stretch>
            <a:fillRect/>
          </a:stretch>
        </p:blipFill>
        <p:spPr>
          <a:xfrm>
            <a:off x="6025896" y="457200"/>
            <a:ext cx="5879592" cy="5879592"/>
          </a:xfrm>
          <a:custGeom>
            <a:avLst/>
            <a:gdLst/>
            <a:ahLst/>
            <a:cxnLst/>
            <a:rect l="l" t="t" r="r" b="b"/>
            <a:pathLst>
              <a:path w="5777910" h="5777910">
                <a:moveTo>
                  <a:pt x="2888955" y="0"/>
                </a:moveTo>
                <a:cubicBezTo>
                  <a:pt x="4484481" y="0"/>
                  <a:pt x="5777910" y="1293429"/>
                  <a:pt x="5777910" y="2888955"/>
                </a:cubicBezTo>
                <a:cubicBezTo>
                  <a:pt x="5777910" y="4484481"/>
                  <a:pt x="4484481" y="5777910"/>
                  <a:pt x="2888955" y="5777910"/>
                </a:cubicBezTo>
                <a:cubicBezTo>
                  <a:pt x="1293429" y="5777910"/>
                  <a:pt x="0" y="4484481"/>
                  <a:pt x="0" y="2888955"/>
                </a:cubicBezTo>
                <a:cubicBezTo>
                  <a:pt x="0" y="1293429"/>
                  <a:pt x="1293429" y="0"/>
                  <a:pt x="2888955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983752927"/>
      </p:ext>
    </p:extLst>
  </p:cSld>
  <p:clrMapOvr>
    <a:masterClrMapping/>
  </p:clrMapOvr>
</p:sld>
</file>

<file path=ppt/theme/theme1.xml><?xml version="1.0" encoding="utf-8"?>
<a:theme xmlns:a="http://schemas.openxmlformats.org/drawingml/2006/main" name="SineVTI">
  <a:themeElements>
    <a:clrScheme name="Custom 51">
      <a:dk1>
        <a:sysClr val="windowText" lastClr="000000"/>
      </a:dk1>
      <a:lt1>
        <a:sysClr val="window" lastClr="FFFFFF"/>
      </a:lt1>
      <a:dk2>
        <a:srgbClr val="12154E"/>
      </a:dk2>
      <a:lt2>
        <a:srgbClr val="EEEEEE"/>
      </a:lt2>
      <a:accent1>
        <a:srgbClr val="FD8686"/>
      </a:accent1>
      <a:accent2>
        <a:srgbClr val="B495C2"/>
      </a:accent2>
      <a:accent3>
        <a:srgbClr val="8F99BB"/>
      </a:accent3>
      <a:accent4>
        <a:srgbClr val="A3A3C1"/>
      </a:accent4>
      <a:accent5>
        <a:srgbClr val="7162FE"/>
      </a:accent5>
      <a:accent6>
        <a:srgbClr val="1EBE9B"/>
      </a:accent6>
      <a:hlink>
        <a:srgbClr val="EF08F7"/>
      </a:hlink>
      <a:folHlink>
        <a:srgbClr val="8477FE"/>
      </a:folHlink>
    </a:clrScheme>
    <a:fontScheme name="Custom 49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neVTI" id="{8435B2A2-1BD5-4C05-93E5-3C5388B709E3}" vid="{0D704B13-63FE-4848-A298-6B7359B9565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14</Words>
  <Application>Microsoft Office PowerPoint</Application>
  <PresentationFormat>Widescreen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Avenir Next LT Pro</vt:lpstr>
      <vt:lpstr>Posterama</vt:lpstr>
      <vt:lpstr>SineVTI</vt:lpstr>
      <vt:lpstr>GCSE English Language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Cheryl Fozard</dc:creator>
  <cp:lastModifiedBy>Cheryl Fozard</cp:lastModifiedBy>
  <cp:revision>1</cp:revision>
  <dcterms:created xsi:type="dcterms:W3CDTF">2025-07-24T12:51:12Z</dcterms:created>
  <dcterms:modified xsi:type="dcterms:W3CDTF">2025-07-24T13:00:48Z</dcterms:modified>
</cp:coreProperties>
</file>