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5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7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39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5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44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9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8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9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3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48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34F1-4482-45CC-98FE-866E2E296AD2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C1209-9472-4552-9E59-5A1402023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79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6512"/>
            <a:ext cx="685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latin typeface="Comic Sans MS" panose="030F0702030302020204" pitchFamily="66" charset="0"/>
              </a:rPr>
              <a:t>L.O. To count forwards in steps of 1s.</a:t>
            </a:r>
          </a:p>
          <a:p>
            <a:r>
              <a:rPr lang="en-GB" sz="1100" u="sng" dirty="0" smtClean="0">
                <a:latin typeface="Comic Sans MS" panose="030F0702030302020204" pitchFamily="66" charset="0"/>
              </a:rPr>
              <a:t>Date:______________</a:t>
            </a:r>
          </a:p>
          <a:p>
            <a:r>
              <a:rPr lang="en-GB" sz="1100" u="sng" dirty="0" smtClean="0">
                <a:latin typeface="Comic Sans MS" panose="030F0702030302020204" pitchFamily="66" charset="0"/>
              </a:rPr>
              <a:t>Year 2s</a:t>
            </a:r>
            <a:endParaRPr lang="en-GB" sz="1100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63387"/>
              </p:ext>
            </p:extLst>
          </p:nvPr>
        </p:nvGraphicFramePr>
        <p:xfrm>
          <a:off x="404664" y="75557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55576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1.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65515"/>
              </p:ext>
            </p:extLst>
          </p:nvPr>
        </p:nvGraphicFramePr>
        <p:xfrm>
          <a:off x="377280" y="146485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7384" y="1464856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56161"/>
              </p:ext>
            </p:extLst>
          </p:nvPr>
        </p:nvGraphicFramePr>
        <p:xfrm>
          <a:off x="377280" y="218493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7384" y="2184936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57629"/>
              </p:ext>
            </p:extLst>
          </p:nvPr>
        </p:nvGraphicFramePr>
        <p:xfrm>
          <a:off x="377280" y="291581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7384" y="2915816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4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80695"/>
              </p:ext>
            </p:extLst>
          </p:nvPr>
        </p:nvGraphicFramePr>
        <p:xfrm>
          <a:off x="449288" y="3697104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624" y="3697104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5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03805"/>
              </p:ext>
            </p:extLst>
          </p:nvPr>
        </p:nvGraphicFramePr>
        <p:xfrm>
          <a:off x="449288" y="4499992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624" y="4499992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6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093995"/>
              </p:ext>
            </p:extLst>
          </p:nvPr>
        </p:nvGraphicFramePr>
        <p:xfrm>
          <a:off x="449288" y="5292080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624" y="5292080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7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82736"/>
              </p:ext>
            </p:extLst>
          </p:nvPr>
        </p:nvGraphicFramePr>
        <p:xfrm>
          <a:off x="449288" y="6073368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624" y="6073368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66528"/>
              </p:ext>
            </p:extLst>
          </p:nvPr>
        </p:nvGraphicFramePr>
        <p:xfrm>
          <a:off x="449288" y="686545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4624" y="6865456"/>
            <a:ext cx="404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9</a:t>
            </a:r>
            <a:r>
              <a:rPr lang="en-GB" sz="1400" b="1" dirty="0" smtClean="0">
                <a:latin typeface="Comic Sans MS" panose="030F0702030302020204" pitchFamily="66" charset="0"/>
              </a:rPr>
              <a:t>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40900"/>
              </p:ext>
            </p:extLst>
          </p:nvPr>
        </p:nvGraphicFramePr>
        <p:xfrm>
          <a:off x="449288" y="758553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4624" y="75855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10.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59264"/>
              </p:ext>
            </p:extLst>
          </p:nvPr>
        </p:nvGraphicFramePr>
        <p:xfrm>
          <a:off x="449288" y="8305616"/>
          <a:ext cx="6264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4624" y="830561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11.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3123728" y="197971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 sheet</a:t>
            </a:r>
          </a:p>
          <a:p>
            <a:endParaRPr lang="en-GB" dirty="0"/>
          </a:p>
          <a:p>
            <a:r>
              <a:rPr lang="en-GB" dirty="0" smtClean="0"/>
              <a:t>All Year 2s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</cp:revision>
  <dcterms:created xsi:type="dcterms:W3CDTF">2019-05-26T15:38:39Z</dcterms:created>
  <dcterms:modified xsi:type="dcterms:W3CDTF">2024-02-17T21:21:41Z</dcterms:modified>
</cp:coreProperties>
</file>