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67732-D848-7B3C-59D4-02AB99AF5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792C11-EB2F-C3D5-7BD2-ED4985D28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5B56B-C0E0-9906-6C37-D5369AA3B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6BCC2-5FB3-C67C-A456-6A8FE326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2BB57-BF73-E756-D0C5-C834CBFF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8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F83E4-4482-00E1-4368-D9A8C24C0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39C55-1DEB-22E1-158E-F4A5EF9B0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4398B-758C-429D-0073-ACEFF04A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2EB39-3803-4179-B389-2C117A2F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32CAB-1F85-4321-892F-91047178B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34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0DB44D-8FEF-1231-392A-A985B4AF0A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D09B2-81E0-618C-3183-48F186F94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D704A-3086-86D2-7454-1CAD7DA7A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0586F-28EC-75B3-6F26-FD1E2E197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29B67-E3E0-2120-3FB2-A76AE2523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0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E02A9-75B3-7824-C1FF-7902E022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EF8D8-59E1-0A67-0DEC-B3D3E8C7E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74E09-63D9-20A2-75ED-1B974FFB7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7933-9E9B-F8D6-1371-ACBAA1C1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BE01D-30FA-456D-0882-863362293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31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D782E-C2A2-7AA0-FFEA-B757FAEA2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D1E8D-5967-15CA-3EFC-83027A2A7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04AFE-B160-FA3D-7D48-C624F3D40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DA160-1FE5-1412-7211-3BBE15F0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7241F-C54B-B696-3CDC-43C76210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62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58C53-424A-9BA5-84DD-FF2174836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52F62-1DFC-BBB6-F4A6-DA631177C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C59A89-6753-762D-7305-963495404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42EEC-A373-43AB-6487-BE19764C9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4EE3-EF6F-1FE2-A7FD-D6AC4F66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DC3AA-0CD6-36B5-58B7-419BA62E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8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CFBCD-4595-4CB3-DBA3-D129C81B7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E0238-559D-C754-ADCA-C14F78748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84817-5C39-78F5-8C06-BD3A4F9D9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1C1E9-3407-A911-9A93-495215AF95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E0118-E69D-7A67-0534-9B45A8DD3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0F6B71-ECBC-B90C-1E5A-D92A235E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443285-F818-36A1-83D1-F68AA0FC2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38A86-BF80-E00B-5432-EE0AA61D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38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87E9C-9324-1EB5-2521-66E9D24B1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D37D7E-750B-88C4-FB87-0FF82F06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B899B-3545-FCCA-B11B-B61944CD9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3F1DB-8212-77CF-A60B-7FCCEED69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60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262E9B-0C90-43AC-06E4-EC6D9021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BBD29C-FD08-743B-32B7-0FB0632E7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7F155-31FE-3E5F-5563-F84EC6C6E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7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3A922-7F15-8685-4C13-EAAC1F3EF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1F4EE-8506-83EB-98E2-934A8AC1D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9923A-90BA-236E-7321-85F8E2F92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89DCB-10EC-76DB-3898-0D3C4254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6E8EE-2A01-16D3-14E2-169BDAD5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EBBC5-4A2B-4BC9-B15E-0BE99374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1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10BAE-349B-BC33-487A-1F1B84F0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9000E-94F9-CA64-A384-BD40E5210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D86EC-CA4E-90C0-49EA-51150E65B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67D78-CA44-2840-D8AC-232E01912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0679E-F46C-4E56-4633-BF3DA6AF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804EF-63C8-0BCA-A4D9-21DA1EDC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6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B35BC5-CF49-2969-3505-6D04C6CD2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0A522-962E-9928-DABE-097316BC6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61A18-16F0-C163-4371-4DBD47620E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41943-1193-443C-87C7-0CBFC3550964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FF2A6-85DC-A274-556F-23D410ECA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6CD9E-EB18-B54F-3EF3-2AEE6B1AA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5BF1B-7ACF-481B-BBA0-1CCA39359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1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5B7E5E-E250-67B3-A8B5-6146D97D5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70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Cecile Dookhun</dc:creator>
  <cp:lastModifiedBy>Cecile Dookhun</cp:lastModifiedBy>
  <cp:revision>1</cp:revision>
  <dcterms:created xsi:type="dcterms:W3CDTF">2023-05-09T18:44:44Z</dcterms:created>
  <dcterms:modified xsi:type="dcterms:W3CDTF">2023-05-09T18:45:39Z</dcterms:modified>
</cp:coreProperties>
</file>