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0" y="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DD8A8-9A82-4A18-88DC-052812BE1F12}" type="datetimeFigureOut">
              <a:rPr lang="en-GB" smtClean="0"/>
              <a:t>02/06/2024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7704-0456-4A24-8A65-39EFF04693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7131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DD8A8-9A82-4A18-88DC-052812BE1F12}" type="datetimeFigureOut">
              <a:rPr lang="en-GB" smtClean="0"/>
              <a:t>02/06/2024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7704-0456-4A24-8A65-39EFF04693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814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DD8A8-9A82-4A18-88DC-052812BE1F12}" type="datetimeFigureOut">
              <a:rPr lang="en-GB" smtClean="0"/>
              <a:t>02/06/2024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7704-0456-4A24-8A65-39EFF04693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0600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DD8A8-9A82-4A18-88DC-052812BE1F12}" type="datetimeFigureOut">
              <a:rPr lang="en-GB" smtClean="0"/>
              <a:t>02/06/2024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7704-0456-4A24-8A65-39EFF04693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409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DD8A8-9A82-4A18-88DC-052812BE1F12}" type="datetimeFigureOut">
              <a:rPr lang="en-GB" smtClean="0"/>
              <a:t>02/06/2024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7704-0456-4A24-8A65-39EFF04693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805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DD8A8-9A82-4A18-88DC-052812BE1F12}" type="datetimeFigureOut">
              <a:rPr lang="en-GB" smtClean="0"/>
              <a:t>02/06/2024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7704-0456-4A24-8A65-39EFF04693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7578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DD8A8-9A82-4A18-88DC-052812BE1F12}" type="datetimeFigureOut">
              <a:rPr lang="en-GB" smtClean="0"/>
              <a:t>02/06/2024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7704-0456-4A24-8A65-39EFF04693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1757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DD8A8-9A82-4A18-88DC-052812BE1F12}" type="datetimeFigureOut">
              <a:rPr lang="en-GB" smtClean="0"/>
              <a:t>02/06/2024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7704-0456-4A24-8A65-39EFF04693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1710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DD8A8-9A82-4A18-88DC-052812BE1F12}" type="datetimeFigureOut">
              <a:rPr lang="en-GB" smtClean="0"/>
              <a:t>02/06/2024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7704-0456-4A24-8A65-39EFF04693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4804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DD8A8-9A82-4A18-88DC-052812BE1F12}" type="datetimeFigureOut">
              <a:rPr lang="en-GB" smtClean="0"/>
              <a:t>02/06/2024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7704-0456-4A24-8A65-39EFF04693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895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DD8A8-9A82-4A18-88DC-052812BE1F12}" type="datetimeFigureOut">
              <a:rPr lang="en-GB" smtClean="0"/>
              <a:t>02/06/2024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7704-0456-4A24-8A65-39EFF04693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1964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DD8A8-9A82-4A18-88DC-052812BE1F12}" type="datetimeFigureOut">
              <a:rPr lang="en-GB" smtClean="0"/>
              <a:t>02/06/2024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17704-0456-4A24-8A65-39EFF04693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586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09352-6007-98C4-712E-FCDF0EBBCD60}"/>
              </a:ext>
            </a:extLst>
          </p:cNvPr>
          <p:cNvSpPr txBox="1">
            <a:spLocks/>
          </p:cNvSpPr>
          <p:nvPr/>
        </p:nvSpPr>
        <p:spPr>
          <a:xfrm>
            <a:off x="342899" y="209006"/>
            <a:ext cx="8631283" cy="155204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775" b="1" dirty="0">
                <a:latin typeface="Arial" panose="020B0604020202020204" pitchFamily="34" charset="0"/>
                <a:cs typeface="Arial" panose="020B0604020202020204" pitchFamily="34" charset="0"/>
              </a:rPr>
              <a:t>Title: KS3 and KS4 Working scientifically</a:t>
            </a:r>
            <a:br>
              <a:rPr lang="en-GB" sz="2775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77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5AF81-F6D1-43CC-6AB6-DBD06405678E}"/>
              </a:ext>
            </a:extLst>
          </p:cNvPr>
          <p:cNvSpPr txBox="1">
            <a:spLocks/>
          </p:cNvSpPr>
          <p:nvPr/>
        </p:nvSpPr>
        <p:spPr>
          <a:xfrm>
            <a:off x="342899" y="1513065"/>
            <a:ext cx="3581024" cy="22112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b="1" dirty="0"/>
              <a:t>There are 2 main types of errors </a:t>
            </a:r>
          </a:p>
          <a:p>
            <a:r>
              <a:rPr lang="en-GB" b="1" dirty="0"/>
              <a:t>Random</a:t>
            </a:r>
          </a:p>
          <a:p>
            <a:r>
              <a:rPr lang="en-GB" b="1" dirty="0"/>
              <a:t>Systematic </a:t>
            </a:r>
          </a:p>
          <a:p>
            <a:pPr marL="0" indent="0">
              <a:buNone/>
            </a:pPr>
            <a:endParaRPr lang="en-GB" sz="21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7369E6-2F0A-FF24-02F6-512F38BFF3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7941" y="1302394"/>
            <a:ext cx="4102222" cy="379455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15304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</TotalTime>
  <Words>17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Meridian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Ailish Meadows</dc:creator>
  <cp:lastModifiedBy>Ailish Meadows</cp:lastModifiedBy>
  <cp:revision>1</cp:revision>
  <dcterms:created xsi:type="dcterms:W3CDTF">2024-06-02T12:52:35Z</dcterms:created>
  <dcterms:modified xsi:type="dcterms:W3CDTF">2024-06-02T12:54:08Z</dcterms:modified>
</cp:coreProperties>
</file>