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38"/>
    <p:restoredTop sz="94758"/>
  </p:normalViewPr>
  <p:slideViewPr>
    <p:cSldViewPr snapToGrid="0">
      <p:cViewPr>
        <p:scale>
          <a:sx n="70" d="100"/>
          <a:sy n="70" d="100"/>
        </p:scale>
        <p:origin x="-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0B3-A758-7476-6A8C-15A6AFA3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0C28B-F1BE-3EB3-B1DF-4A1934331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AA6E-79F4-77E5-D5BD-CB431174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D120B-90E6-4E7E-A312-51AF1707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AC4F-7F10-A501-2C79-6385D085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9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5C48-9E31-9DD4-F79B-3D9E7878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E398A-A74F-6E40-45BC-6C1B51858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16D3-99BE-099F-154A-31868F3A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97BD-CC89-ABAE-3B44-96B20717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08A71-D2A0-8F9F-F26F-98F22FEA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6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29B14-547A-F2A4-9406-FAA0D2420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0FBB9-6336-1CAA-57EB-FCEB7E63E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3AF5-C2C2-746E-5EAA-C4C17614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B290-6F7C-E560-AD65-4010D07B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BD17-48C5-6E7E-CE40-E7E4A6C9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8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A822-C339-7070-3341-19417B95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892C-1298-C5EF-5098-ACE6CEE9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E693-77C4-B448-CC80-D1C8DAB2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67BD5-3B70-82CA-58DA-5A470131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4BAFC-0C87-5DCE-DDF7-80E907CE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CE0E-8A53-B4A2-A2C2-EEEA8D7C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E60C4-6A31-2BF6-1859-12ED355CA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5513C-73B0-FD5C-8F4E-ADF67F9F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0765D-F620-8B14-69BC-4237EAE5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1477E-BEF3-415C-F995-6C34DC36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6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A1E5-949A-BCCA-C66D-C6DF3ACB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6D20-8451-CC85-C636-968690A02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4B287-82EC-D453-E300-652741B93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231A9-15B4-F864-53E7-C1EB0616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AED45-F5BA-D9B5-F475-7624D3CA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F4ABC-56FE-3B9D-9713-A6BF3263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3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CFBF-CD9B-6E5D-EE06-EE2FB2A1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61F27-A489-E3A9-FDCC-A7077803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D1E77-0770-7E6E-7459-78FF230C3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6A51B-9EF2-1FBE-DCB0-31FA69486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C2EA1-9338-54F5-85FD-CC757DA1F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C3E608-143C-F2E2-4256-FA827573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B1041-8A38-9A37-6C4B-73B8348D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120DA-210E-5F27-E49B-19728752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6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E6F3-3867-1822-A9FC-42002C10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96481-CB26-8BA1-A028-0A163EF6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08F41-C083-34D4-5C72-E6CE98E4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89AC-EAC7-23EA-8EC0-B4BC94B5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9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7AF159-F61B-CF12-7325-FB2A3047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F6B62-B9C4-4E59-8D5F-3FC0D7B3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31D0E-CD24-C01D-B850-D068403B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FB58-D762-BAAF-D640-A91A1E04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B803-EF3F-BB47-7546-850D1F761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ED596-7E4C-7387-9CC3-25B18550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8B237-79FC-E075-2408-6AC0FE83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5C838-ABDE-C8FE-7A53-1D0848D9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E1EC6-4111-9D7D-3CDE-BA830795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1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B4E9-9B90-FD74-4DE3-C45515F8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53404-E0AF-90BA-8C03-EDC3569BE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39522-6C11-5ED3-C365-2411335D9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88D9B-AE9D-FEBC-51BA-7299D9A6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47092-56F9-A0B4-44D3-184D8A3D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7056D-AE13-5D20-B97C-2CA3E5B5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1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519C4-3019-FAD6-D0F0-7A9585F4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026A8-9899-7B11-D362-F55835BB1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3BEFD-ED35-A3EE-1C30-03993895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EB272-5840-2E46-9A10-62A0E42E4B0D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4E5C2-C495-2424-74E3-817591088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FA40B-3895-4296-A64F-3786015D9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87DB71-DB5B-2942-9DC6-5ADD3A065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3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E7EA-062C-0220-E985-D8C336BB5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C6790-61F2-4A56-81EE-E2A09FB43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flower with different colored flowers&#10;&#10;AI-generated content may be incorrect.">
            <a:extLst>
              <a:ext uri="{FF2B5EF4-FFF2-40B4-BE49-F238E27FC236}">
                <a16:creationId xmlns:a16="http://schemas.microsoft.com/office/drawing/2014/main" id="{75FF866D-D1A2-B0A0-0CA1-C09AB323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9" y="0"/>
            <a:ext cx="6157679" cy="3471048"/>
          </a:xfrm>
          <a:prstGeom prst="rect">
            <a:avLst/>
          </a:prstGeom>
        </p:spPr>
      </p:pic>
      <p:pic>
        <p:nvPicPr>
          <p:cNvPr id="7" name="Picture 6" descr="A pink and black text on a pink background&#10;&#10;AI-generated content may be incorrect.">
            <a:extLst>
              <a:ext uri="{FF2B5EF4-FFF2-40B4-BE49-F238E27FC236}">
                <a16:creationId xmlns:a16="http://schemas.microsoft.com/office/drawing/2014/main" id="{B4428F22-B274-ED7F-84DC-FA2B2F2D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71048"/>
            <a:ext cx="6354585" cy="3471048"/>
          </a:xfrm>
          <a:prstGeom prst="rect">
            <a:avLst/>
          </a:prstGeom>
        </p:spPr>
      </p:pic>
      <p:pic>
        <p:nvPicPr>
          <p:cNvPr id="9" name="Picture 8" descr="A green and white table with black text&#10;&#10;AI-generated content may be incorrect.">
            <a:extLst>
              <a:ext uri="{FF2B5EF4-FFF2-40B4-BE49-F238E27FC236}">
                <a16:creationId xmlns:a16="http://schemas.microsoft.com/office/drawing/2014/main" id="{1DBAF064-2B8D-604C-D6D5-8305394A5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0" y="-11924"/>
            <a:ext cx="6173647" cy="3471048"/>
          </a:xfrm>
          <a:prstGeom prst="rect">
            <a:avLst/>
          </a:prstGeom>
        </p:spPr>
      </p:pic>
      <p:pic>
        <p:nvPicPr>
          <p:cNvPr id="11" name="Picture 1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D9C1D82-F770-22E0-D47E-D879CF222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7199"/>
            <a:ext cx="6170594" cy="34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1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Amandine Briand</dc:creator>
  <cp:lastModifiedBy>Amandine Briand</cp:lastModifiedBy>
  <cp:revision>1</cp:revision>
  <dcterms:created xsi:type="dcterms:W3CDTF">2026-01-19T18:38:12Z</dcterms:created>
  <dcterms:modified xsi:type="dcterms:W3CDTF">2026-01-19T18:41:51Z</dcterms:modified>
</cp:coreProperties>
</file>