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60" r:id="rId2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98D1"/>
    <a:srgbClr val="DFCC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9DD1F-8AE3-425E-BEF0-CE7002F4FC45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71E57-BDEF-4CD0-90F3-7323299DF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89749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5F01-3E9B-4598-A0B1-B6DA16B31C56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95C48-3C40-4161-BFA4-35030D542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185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5F01-3E9B-4598-A0B1-B6DA16B31C56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95C48-3C40-4161-BFA4-35030D542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19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5F01-3E9B-4598-A0B1-B6DA16B31C56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95C48-3C40-4161-BFA4-35030D542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065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5F01-3E9B-4598-A0B1-B6DA16B31C56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95C48-3C40-4161-BFA4-35030D542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9426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5F01-3E9B-4598-A0B1-B6DA16B31C56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95C48-3C40-4161-BFA4-35030D542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6146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5F01-3E9B-4598-A0B1-B6DA16B31C56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95C48-3C40-4161-BFA4-35030D542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424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5F01-3E9B-4598-A0B1-B6DA16B31C56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95C48-3C40-4161-BFA4-35030D542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0297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5F01-3E9B-4598-A0B1-B6DA16B31C56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95C48-3C40-4161-BFA4-35030D542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306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5F01-3E9B-4598-A0B1-B6DA16B31C56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95C48-3C40-4161-BFA4-35030D542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576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5F01-3E9B-4598-A0B1-B6DA16B31C56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95C48-3C40-4161-BFA4-35030D542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927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5F01-3E9B-4598-A0B1-B6DA16B31C56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95C48-3C40-4161-BFA4-35030D542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8654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35F01-3E9B-4598-A0B1-B6DA16B31C56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95C48-3C40-4161-BFA4-35030D542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701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101491" y="1391701"/>
            <a:ext cx="6341350" cy="6394865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026029" y="1391701"/>
            <a:ext cx="5114935" cy="479120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401655" y="1576367"/>
            <a:ext cx="23323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/>
              <a:t>Via </a:t>
            </a:r>
            <a:r>
              <a:rPr lang="en-GB" sz="3600" dirty="0" err="1"/>
              <a:t>positiva</a:t>
            </a:r>
            <a:endParaRPr lang="en-GB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939796" y="1544344"/>
            <a:ext cx="24573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/>
              <a:t>Via </a:t>
            </a:r>
            <a:r>
              <a:rPr lang="en-GB" sz="3600" dirty="0" err="1" smtClean="0"/>
              <a:t>negativa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9724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St Brendan's Sixth Form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via negative &amp; the via positiva</dc:title>
  <dc:creator>Felicity Wills</dc:creator>
  <cp:lastModifiedBy>user</cp:lastModifiedBy>
  <cp:revision>44</cp:revision>
  <cp:lastPrinted>2020-09-01T09:48:51Z</cp:lastPrinted>
  <dcterms:created xsi:type="dcterms:W3CDTF">2020-09-01T07:53:01Z</dcterms:created>
  <dcterms:modified xsi:type="dcterms:W3CDTF">2022-07-14T09:24:20Z</dcterms:modified>
</cp:coreProperties>
</file>