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622A-DBBF-4E1A-13B2-2BACEE347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6D05E-445D-4879-24A9-F21F421E2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E8EA-89D5-819F-3451-B834881D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CF632-CA9D-B6DC-A54D-274E0E7C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C48FD-6086-3DC8-E1CE-4F10EFE7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5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B9DB-6F99-2328-FA68-E5C0490E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A22BF-2857-BCDA-480C-D0732E131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A7BD3-759B-AD56-0330-549D1C3B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98A2-5A92-3F57-FD01-745E4A1E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94A7-E488-37B0-25B0-AA8EAC25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4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202C5-7CA5-0B85-AA8B-0C93977BA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2A44F-A401-1A4E-4C39-70CE09F33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31330-7111-B241-7B2A-16CFE703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8513B-5CDA-AF6D-17F4-45609A54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BA1F5-2DDA-25BE-1B7B-C268F13C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1AB4-B109-AAA8-B2E7-7FFF88B5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6CD2-8D4E-8DD5-BBAD-E4CDC008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9713A-D145-8983-0DD2-3D4593AE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A48FA-232E-9D5A-ECB5-8E5FD7D2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E656F-184E-DC91-7101-CABFDB78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2EB3-05E7-3D4A-7533-BF66192B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2FA84-A260-E907-E8DC-E60C32CF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F1F9A-C356-4216-AFE3-1CC35C35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894BC-52CD-D081-85B8-B36A0B2B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758A3-81F3-DE56-B9EB-DF69D43B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4245-B49F-1A2F-5B65-6FB07CD4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B6C8-0678-4B15-E974-5FE9E0582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CDB71-0CA8-FFE7-2944-10581CFAF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1CD6E-DABA-7C95-52DB-4CC45F3A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E6627-77BA-44B8-98A9-C10016F1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C6E72-E3A4-7F67-9A6F-45120E74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1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7DE2-DC51-878A-DC55-BA801162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E3834-33DD-A4C9-D6C3-D08E7406B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2DF3A-6FCD-AF3B-262D-270B2BD9B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3D159-F28E-FCD1-AC6E-E4340DD06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E371D-37DA-87FA-A39A-C0E6416F9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6EA4C-8D91-233A-F509-2B77723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5BF08-4BF0-00F3-2C98-C49E4832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EE7EE-0838-5B27-6566-E55608EC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D1A2-DA6B-E603-143F-92B65261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987A0-D556-9BB7-157E-53A57E11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28CBC-22CC-DD4B-D646-3F99FDA6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EAA90-1C69-A9BD-BCA5-2945365F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F5CF3-E58A-83F4-27D6-286F21EEA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44644-0FF8-DEF1-BA18-2F4E26A3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F081F-4CA1-4A0D-EDEF-6803F620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3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B323-C292-1D76-68A8-99B86C3E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3B9B-A69D-6A1F-CACE-24962887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2BF75-DB3A-17B5-09C8-992FCB420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5D488-5085-4F1C-42C2-323C2570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8ECA3-9828-3781-8D44-47C77DD2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5EEC3-4DB9-8DCE-F599-69B5F834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F92C-3D61-7412-45B8-071E423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83632-466B-14BC-F14F-AC5E17AC5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0A6E6-5FC2-9C68-28C9-764F183CA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4DB75-B334-60F4-778A-B75A7848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11110-F22D-6ED1-76D0-D23102DC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348F8-8582-0224-6764-0AE65AB6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4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27625-43A0-575D-A5F0-C184FAFC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08A66-F8C5-8CE2-E852-2420AFE3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4CE02-A50F-736C-2820-E5E362D2F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4498-F724-40BB-96CE-A37ED541312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38468-DE73-7A12-509A-B81417B7B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68052-519B-A938-6D7E-2B2C3D71F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1C80D-6661-4849-A91A-5F575E73D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6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D16F28-09E7-A745-18F6-33817351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62" y="2486025"/>
            <a:ext cx="2428875" cy="1885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A038D-F6CD-9250-0843-E192D0497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4135120"/>
            <a:ext cx="2128288" cy="2060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AC850-EA38-29E9-B4B8-AC4CEC431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380" y="1485900"/>
            <a:ext cx="2160270" cy="1440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3456A-05C5-5374-B6EB-72C3D1987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752" y="2733040"/>
            <a:ext cx="2523713" cy="1679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DF01C-D8A8-3C0A-C56C-9B4B39A39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108" y="409893"/>
            <a:ext cx="8376295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3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Hurst</dc:creator>
  <cp:lastModifiedBy>Danny Hurst</cp:lastModifiedBy>
  <cp:revision>1</cp:revision>
  <dcterms:created xsi:type="dcterms:W3CDTF">2022-07-26T21:45:36Z</dcterms:created>
  <dcterms:modified xsi:type="dcterms:W3CDTF">2022-07-26T21:52:36Z</dcterms:modified>
</cp:coreProperties>
</file>