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78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27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29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20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40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01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997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33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663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930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66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96ACD-C2DA-45D1-90BC-E7E0A9D32DEF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59C2C-4B11-47EB-B4B3-7AF56F70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90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5524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en-GB" dirty="0"/>
              <a:t>Fluid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62101"/>
            <a:ext cx="7886700" cy="1447800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GB" b="1" dirty="0"/>
              <a:t>Learning outcome</a:t>
            </a:r>
          </a:p>
          <a:p>
            <a:pPr marL="0" indent="0">
              <a:buNone/>
            </a:pPr>
            <a:r>
              <a:rPr lang="en-GB" dirty="0"/>
              <a:t>Explain laminar and turbulent flow and investigate viscosity.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3943351"/>
            <a:ext cx="3219450" cy="138112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Why does a skier crouch down when skiing?</a:t>
            </a:r>
          </a:p>
        </p:txBody>
      </p:sp>
      <p:pic>
        <p:nvPicPr>
          <p:cNvPr id="1026" name="Picture 2" descr="Image result for ski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458" y="3181351"/>
            <a:ext cx="4360892" cy="2905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241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Fluid movement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Fluid movement</dc:title>
  <dc:creator>Cristin Thomas</dc:creator>
  <cp:lastModifiedBy>Cristin Thomas</cp:lastModifiedBy>
  <cp:revision>1</cp:revision>
  <dcterms:created xsi:type="dcterms:W3CDTF">2018-09-26T10:55:33Z</dcterms:created>
  <dcterms:modified xsi:type="dcterms:W3CDTF">2018-09-26T10:55:43Z</dcterms:modified>
</cp:coreProperties>
</file>