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559675" cy="10691813"/>
  <p:notesSz cx="6669088" cy="97536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25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FFD6-B811-4928-9C14-620CB2E9CD2F}" type="datetimeFigureOut">
              <a:rPr lang="en-GB" smtClean="0"/>
              <a:t>20/03/2022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D619-2101-49D2-8A71-CC65C050BC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10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FFD6-B811-4928-9C14-620CB2E9CD2F}" type="datetimeFigureOut">
              <a:rPr lang="en-GB" smtClean="0"/>
              <a:t>20/03/2022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D619-2101-49D2-8A71-CC65C050BC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587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FFD6-B811-4928-9C14-620CB2E9CD2F}" type="datetimeFigureOut">
              <a:rPr lang="en-GB" smtClean="0"/>
              <a:t>20/03/2022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D619-2101-49D2-8A71-CC65C050BC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088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FFD6-B811-4928-9C14-620CB2E9CD2F}" type="datetimeFigureOut">
              <a:rPr lang="en-GB" smtClean="0"/>
              <a:t>20/03/2022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D619-2101-49D2-8A71-CC65C050BC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96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FFD6-B811-4928-9C14-620CB2E9CD2F}" type="datetimeFigureOut">
              <a:rPr lang="en-GB" smtClean="0"/>
              <a:t>20/03/2022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D619-2101-49D2-8A71-CC65C050BC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441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FFD6-B811-4928-9C14-620CB2E9CD2F}" type="datetimeFigureOut">
              <a:rPr lang="en-GB" smtClean="0"/>
              <a:t>20/03/2022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D619-2101-49D2-8A71-CC65C050BC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584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FFD6-B811-4928-9C14-620CB2E9CD2F}" type="datetimeFigureOut">
              <a:rPr lang="en-GB" smtClean="0"/>
              <a:t>20/03/2022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D619-2101-49D2-8A71-CC65C050BC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79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FFD6-B811-4928-9C14-620CB2E9CD2F}" type="datetimeFigureOut">
              <a:rPr lang="en-GB" smtClean="0"/>
              <a:t>20/03/2022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D619-2101-49D2-8A71-CC65C050BC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24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FFD6-B811-4928-9C14-620CB2E9CD2F}" type="datetimeFigureOut">
              <a:rPr lang="en-GB" smtClean="0"/>
              <a:t>20/03/2022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D619-2101-49D2-8A71-CC65C050BC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173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FFD6-B811-4928-9C14-620CB2E9CD2F}" type="datetimeFigureOut">
              <a:rPr lang="en-GB" smtClean="0"/>
              <a:t>20/03/2022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D619-2101-49D2-8A71-CC65C050BC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15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FFD6-B811-4928-9C14-620CB2E9CD2F}" type="datetimeFigureOut">
              <a:rPr lang="en-GB" smtClean="0"/>
              <a:t>20/03/2022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D619-2101-49D2-8A71-CC65C050BC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324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FFD6-B811-4928-9C14-620CB2E9CD2F}" type="datetimeFigureOut">
              <a:rPr lang="en-GB" smtClean="0"/>
              <a:t>20/03/2022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4D619-2101-49D2-8A71-CC65C050BC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394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85064B79-3B4E-4912-AD77-7775F4F65B2A}"/>
              </a:ext>
            </a:extLst>
          </p:cNvPr>
          <p:cNvSpPr txBox="1"/>
          <p:nvPr/>
        </p:nvSpPr>
        <p:spPr>
          <a:xfrm>
            <a:off x="287712" y="258513"/>
            <a:ext cx="6984249" cy="2585323"/>
          </a:xfrm>
          <a:prstGeom prst="rect">
            <a:avLst/>
          </a:prstGeom>
          <a:noFill/>
          <a:ln w="31750" cmpd="thickThin">
            <a:solidFill>
              <a:schemeClr val="accent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u="sng" dirty="0"/>
              <a:t>WALT: convert improper fractions to mixed fractions</a:t>
            </a:r>
          </a:p>
          <a:p>
            <a:r>
              <a:rPr lang="en-GB" dirty="0"/>
              <a:t>Stem sentence:</a:t>
            </a:r>
            <a:endParaRPr lang="en-GB" dirty="0">
              <a:cs typeface="Calibri"/>
            </a:endParaRPr>
          </a:p>
          <a:p>
            <a:r>
              <a:rPr lang="en-GB" dirty="0">
                <a:ea typeface="+mn-lt"/>
                <a:cs typeface="+mn-lt"/>
              </a:rPr>
              <a:t>The top heavy fraction is __________.</a:t>
            </a:r>
          </a:p>
          <a:p>
            <a:r>
              <a:rPr lang="en-GB" dirty="0">
                <a:ea typeface="+mn-lt"/>
                <a:cs typeface="+mn-lt"/>
              </a:rPr>
              <a:t>There are ________ wholes.</a:t>
            </a:r>
          </a:p>
          <a:p>
            <a:r>
              <a:rPr lang="en-GB" dirty="0">
                <a:ea typeface="+mn-lt"/>
                <a:cs typeface="+mn-lt"/>
              </a:rPr>
              <a:t>The improper fraction converted is __________</a:t>
            </a:r>
          </a:p>
          <a:p>
            <a:r>
              <a:rPr lang="en-GB" b="1" dirty="0">
                <a:solidFill>
                  <a:srgbClr val="FF0000"/>
                </a:solidFill>
              </a:rPr>
              <a:t>Key Vocabulary: </a:t>
            </a:r>
            <a:endParaRPr lang="en-GB" dirty="0">
              <a:solidFill>
                <a:srgbClr val="FF0000"/>
              </a:solidFill>
            </a:endParaRPr>
          </a:p>
          <a:p>
            <a:r>
              <a:rPr lang="en-GB" b="1" dirty="0">
                <a:solidFill>
                  <a:srgbClr val="FF0000"/>
                </a:solidFill>
              </a:rPr>
              <a:t>Fraction, numerator, denominator, multiply,  improper, mixed, equal, &lt; &gt;, scaled down/up, divide, convert, part, while, half, quarter, third, sixth, eighth, </a:t>
            </a:r>
            <a:endParaRPr lang="en-GB" dirty="0">
              <a:solidFill>
                <a:srgbClr val="FF0000"/>
              </a:solidFill>
              <a:cs typeface="Calibri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2B6774C-DC05-4067-9406-B2F0F9CC88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994" y="3072933"/>
            <a:ext cx="7053683" cy="268856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D5CD515-268D-4001-8D37-D26534B37B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994" y="5990599"/>
            <a:ext cx="7053683" cy="268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020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B3FACA36E535469C920220DF32CACA" ma:contentTypeVersion="13" ma:contentTypeDescription="Create a new document." ma:contentTypeScope="" ma:versionID="7e41e57dd92d15c32b2204cfaef081cf">
  <xsd:schema xmlns:xsd="http://www.w3.org/2001/XMLSchema" xmlns:xs="http://www.w3.org/2001/XMLSchema" xmlns:p="http://schemas.microsoft.com/office/2006/metadata/properties" xmlns:ns2="acf5e82a-f49c-4602-b2b0-813cd160084d" xmlns:ns3="580c38b8-7e1a-430a-b849-4512db231f28" targetNamespace="http://schemas.microsoft.com/office/2006/metadata/properties" ma:root="true" ma:fieldsID="0c6c45e2cc883279eb85c679b33fc396" ns2:_="" ns3:_="">
    <xsd:import namespace="acf5e82a-f49c-4602-b2b0-813cd160084d"/>
    <xsd:import namespace="580c38b8-7e1a-430a-b849-4512db231f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f5e82a-f49c-4602-b2b0-813cd16008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0c38b8-7e1a-430a-b849-4512db231f28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676729-06FE-48F1-88F8-D4DC8B8A2C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C9DA354-1862-40A6-A808-F2B4CF507971}">
  <ds:schemaRefs>
    <ds:schemaRef ds:uri="580c38b8-7e1a-430a-b849-4512db231f28"/>
    <ds:schemaRef ds:uri="http://www.w3.org/XML/1998/namespace"/>
    <ds:schemaRef ds:uri="http://purl.org/dc/terms/"/>
    <ds:schemaRef ds:uri="acf5e82a-f49c-4602-b2b0-813cd160084d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7C9D6CF-7AD7-4C1F-AE59-954F156C6D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cf5e82a-f49c-4602-b2b0-813cd160084d"/>
    <ds:schemaRef ds:uri="580c38b8-7e1a-430a-b849-4512db231f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522</TotalTime>
  <Words>70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Mount</dc:creator>
  <cp:lastModifiedBy>Samantha Clarkson</cp:lastModifiedBy>
  <cp:revision>133</cp:revision>
  <cp:lastPrinted>2022-03-15T15:06:04Z</cp:lastPrinted>
  <dcterms:created xsi:type="dcterms:W3CDTF">2021-03-08T19:56:15Z</dcterms:created>
  <dcterms:modified xsi:type="dcterms:W3CDTF">2022-03-20T07:50:19Z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0x01010020B3FACA36E535469C920220DF32CACA</vt:lpwstr>
  </property>
  <property fmtid="{D5CDD505-2E9C-101B-9397-08002B2CF9AE}" pid="3" name="Order">
    <vt:r8>38521800</vt:r8>
  </property>
</Properties>
</file>