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60" r:id="rId6"/>
    <p:sldId id="261" r:id="rId7"/>
  </p:sldIdLst>
  <p:sldSz cx="6858000" cy="9144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8F3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BD91E-5897-4204-A70B-01557F4EAC30}" v="10" dt="2022-08-01T15:42:02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>
        <p:scale>
          <a:sx n="50" d="100"/>
          <a:sy n="50" d="100"/>
        </p:scale>
        <p:origin x="2702" y="3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D5ACC8A-80C4-4F02-BA5E-FEC4C8212A6E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7848"/>
            <a:ext cx="5437822" cy="390756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880"/>
            <a:ext cx="2946346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44" y="9428880"/>
            <a:ext cx="2946345" cy="4977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F240DD1-2589-46CA-B437-6FB33FA33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8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40DD1-2589-46CA-B437-6FB33FA33D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0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40DD1-2589-46CA-B437-6FB33FA33D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1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469B-8172-47AC-B17F-2DA067A1252F}" type="datetimeFigureOut">
              <a:rPr lang="en-AU" smtClean="0"/>
              <a:pPr/>
              <a:t>1/08/2022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53C4-133A-4FF6-83D6-5A1A9B0F92B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CA06C67-C2E6-4AA5-BE2F-64D39F487FB2}"/>
              </a:ext>
            </a:extLst>
          </p:cNvPr>
          <p:cNvGrpSpPr/>
          <p:nvPr/>
        </p:nvGrpSpPr>
        <p:grpSpPr>
          <a:xfrm>
            <a:off x="12092" y="14494"/>
            <a:ext cx="6845908" cy="9170685"/>
            <a:chOff x="12092" y="14494"/>
            <a:chExt cx="6845908" cy="91706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AA819A-4CE2-467F-9B53-02DBB65BA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 rot="16200000">
              <a:off x="-1150297" y="1176883"/>
              <a:ext cx="9170685" cy="684590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6182EE-103E-4A97-A86F-57DE492FAE7A}"/>
                </a:ext>
              </a:extLst>
            </p:cNvPr>
            <p:cNvSpPr/>
            <p:nvPr/>
          </p:nvSpPr>
          <p:spPr>
            <a:xfrm>
              <a:off x="5661248" y="395536"/>
              <a:ext cx="936104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84A77A0-AB41-4237-8A27-7DC7B49D7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" t="11142" r="33345" b="19778"/>
          <a:stretch/>
        </p:blipFill>
        <p:spPr>
          <a:xfrm>
            <a:off x="3002716" y="680753"/>
            <a:ext cx="3303195" cy="3236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0406E-26DF-42D3-8E2E-0168B89E4B62}"/>
              </a:ext>
            </a:extLst>
          </p:cNvPr>
          <p:cNvSpPr txBox="1"/>
          <p:nvPr/>
        </p:nvSpPr>
        <p:spPr>
          <a:xfrm>
            <a:off x="4051612" y="1187624"/>
            <a:ext cx="9361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Sassoon Infant Std" panose="020B0503020103030203" pitchFamily="34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4B00B5-B37D-498F-BC02-408D28556FEB}"/>
              </a:ext>
            </a:extLst>
          </p:cNvPr>
          <p:cNvSpPr/>
          <p:nvPr/>
        </p:nvSpPr>
        <p:spPr>
          <a:xfrm>
            <a:off x="2925238" y="571074"/>
            <a:ext cx="3528386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0916C-31C8-4C51-9E7D-F5C718DB7621}"/>
              </a:ext>
            </a:extLst>
          </p:cNvPr>
          <p:cNvSpPr/>
          <p:nvPr/>
        </p:nvSpPr>
        <p:spPr>
          <a:xfrm>
            <a:off x="2925238" y="5004048"/>
            <a:ext cx="3528386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FFB57E-8D15-466F-BB56-53D749759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959" y="5148064"/>
            <a:ext cx="3236953" cy="3193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7C5915-560F-4716-AC94-C17853C28440}"/>
              </a:ext>
            </a:extLst>
          </p:cNvPr>
          <p:cNvSpPr txBox="1"/>
          <p:nvPr/>
        </p:nvSpPr>
        <p:spPr>
          <a:xfrm>
            <a:off x="3144372" y="4853667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F0618-FD2A-4B5F-B09F-C258F9D9761C}"/>
              </a:ext>
            </a:extLst>
          </p:cNvPr>
          <p:cNvSpPr txBox="1"/>
          <p:nvPr/>
        </p:nvSpPr>
        <p:spPr>
          <a:xfrm>
            <a:off x="3160038" y="6423327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EE187-7E36-4A6E-B775-6CE54CC15879}"/>
              </a:ext>
            </a:extLst>
          </p:cNvPr>
          <p:cNvSpPr txBox="1"/>
          <p:nvPr/>
        </p:nvSpPr>
        <p:spPr>
          <a:xfrm>
            <a:off x="5207701" y="4893377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BC707-FEEF-4A50-82F8-EAB55942597A}"/>
              </a:ext>
            </a:extLst>
          </p:cNvPr>
          <p:cNvSpPr txBox="1"/>
          <p:nvPr/>
        </p:nvSpPr>
        <p:spPr>
          <a:xfrm>
            <a:off x="5123324" y="677158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5EE19D-417E-4A6A-8CF2-7A9564EAC3EC}"/>
              </a:ext>
            </a:extLst>
          </p:cNvPr>
          <p:cNvSpPr txBox="1"/>
          <p:nvPr/>
        </p:nvSpPr>
        <p:spPr>
          <a:xfrm>
            <a:off x="4297080" y="402354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 Infant Std" panose="020B0503020103030203" pitchFamily="34" charset="0"/>
              </a:rPr>
              <a:t>one number per box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CA1F9B-06C3-425E-B133-B766633E7DD4}"/>
              </a:ext>
            </a:extLst>
          </p:cNvPr>
          <p:cNvSpPr txBox="1"/>
          <p:nvPr/>
        </p:nvSpPr>
        <p:spPr>
          <a:xfrm>
            <a:off x="4297080" y="847736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 Infant Std" panose="020B0503020103030203" pitchFamily="34" charset="0"/>
              </a:rPr>
              <a:t>one symbol per box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8C653-57A3-4812-A819-466999FC5D2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 rot="16200000">
            <a:off x="-1153267" y="1132727"/>
            <a:ext cx="9137930" cy="68846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21AA27-8766-49C4-9FC8-BAC49389D730}"/>
              </a:ext>
            </a:extLst>
          </p:cNvPr>
          <p:cNvSpPr/>
          <p:nvPr/>
        </p:nvSpPr>
        <p:spPr>
          <a:xfrm>
            <a:off x="0" y="107503"/>
            <a:ext cx="6858000" cy="885698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4BCD9-78CE-4B4A-9B91-B13BC218A474}"/>
              </a:ext>
            </a:extLst>
          </p:cNvPr>
          <p:cNvSpPr/>
          <p:nvPr/>
        </p:nvSpPr>
        <p:spPr>
          <a:xfrm>
            <a:off x="2925238" y="5004048"/>
            <a:ext cx="3528386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5DDC1-995D-40B0-8D8D-02977CA26A50}"/>
              </a:ext>
            </a:extLst>
          </p:cNvPr>
          <p:cNvSpPr/>
          <p:nvPr/>
        </p:nvSpPr>
        <p:spPr>
          <a:xfrm>
            <a:off x="2925238" y="571074"/>
            <a:ext cx="3528386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1B21E7-E99D-4E6A-9C47-D7F91C7BE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71" y="2104651"/>
            <a:ext cx="1295852" cy="18595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3AFE20-1BA8-4EF1-BB99-F2082E702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416" y="1383315"/>
            <a:ext cx="1295851" cy="18811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3CA7A6-EC42-4148-A62F-CD150AC17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952" y="683568"/>
            <a:ext cx="1296559" cy="1881148"/>
          </a:xfrm>
          <a:prstGeom prst="rect">
            <a:avLst/>
          </a:prstGeom>
        </p:spPr>
      </p:pic>
      <p:pic>
        <p:nvPicPr>
          <p:cNvPr id="19" name="Picture 2" descr="YPO Jumbo Graphite Pencil – ScrawlrBox">
            <a:extLst>
              <a:ext uri="{FF2B5EF4-FFF2-40B4-BE49-F238E27FC236}">
                <a16:creationId xmlns:a16="http://schemas.microsoft.com/office/drawing/2014/main" id="{F27E98C5-9377-4A17-8BB4-8BB1D48F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11" b="89474" l="6667" r="91042">
                        <a14:foregroundMark x1="91042" y1="47368" x2="91042" y2="47368"/>
                        <a14:foregroundMark x1="12083" y1="46053" x2="12083" y2="46053"/>
                        <a14:foregroundMark x1="6667" y1="46053" x2="6667" y2="4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7939">
            <a:off x="2771827" y="6475175"/>
            <a:ext cx="3835206" cy="60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4F5B161-CE04-4BDA-A6F4-72DD2223015C}"/>
              </a:ext>
            </a:extLst>
          </p:cNvPr>
          <p:cNvSpPr txBox="1"/>
          <p:nvPr/>
        </p:nvSpPr>
        <p:spPr>
          <a:xfrm>
            <a:off x="3717032" y="4023548"/>
            <a:ext cx="288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 Infant Std" panose="020B0503020103030203" pitchFamily="34" charset="0"/>
              </a:rPr>
              <a:t>correct number formation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2DE8D-F5FE-467E-8431-1E409EC30B11}"/>
              </a:ext>
            </a:extLst>
          </p:cNvPr>
          <p:cNvSpPr txBox="1"/>
          <p:nvPr/>
        </p:nvSpPr>
        <p:spPr>
          <a:xfrm>
            <a:off x="5120895" y="847639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 Infant Std" panose="020B0503020103030203" pitchFamily="34" charset="0"/>
              </a:rPr>
              <a:t>use a pencil</a:t>
            </a:r>
          </a:p>
        </p:txBody>
      </p:sp>
    </p:spTree>
    <p:extLst>
      <p:ext uri="{BB962C8B-B14F-4D97-AF65-F5344CB8AC3E}">
        <p14:creationId xmlns:p14="http://schemas.microsoft.com/office/powerpoint/2010/main" val="376029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2F82D9F-6B5F-4822-9D13-9741591A5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16200000">
            <a:off x="-1141352" y="1183261"/>
            <a:ext cx="9151102" cy="6847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21AA27-8766-49C4-9FC8-BAC49389D730}"/>
              </a:ext>
            </a:extLst>
          </p:cNvPr>
          <p:cNvSpPr/>
          <p:nvPr/>
        </p:nvSpPr>
        <p:spPr>
          <a:xfrm>
            <a:off x="-99392" y="309936"/>
            <a:ext cx="6858000" cy="885698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4BCD9-78CE-4B4A-9B91-B13BC218A474}"/>
              </a:ext>
            </a:extLst>
          </p:cNvPr>
          <p:cNvSpPr/>
          <p:nvPr/>
        </p:nvSpPr>
        <p:spPr>
          <a:xfrm>
            <a:off x="2925238" y="5004048"/>
            <a:ext cx="3528386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5DDC1-995D-40B0-8D8D-02977CA26A50}"/>
              </a:ext>
            </a:extLst>
          </p:cNvPr>
          <p:cNvSpPr/>
          <p:nvPr/>
        </p:nvSpPr>
        <p:spPr>
          <a:xfrm>
            <a:off x="2925238" y="571074"/>
            <a:ext cx="3528386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Q-Connect 300mm/30cm Clear Ruler KF01107 - Office Monster">
            <a:extLst>
              <a:ext uri="{FF2B5EF4-FFF2-40B4-BE49-F238E27FC236}">
                <a16:creationId xmlns:a16="http://schemas.microsoft.com/office/drawing/2014/main" id="{855B3A57-09E8-48F6-A406-E12FAA67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34" y="5051232"/>
            <a:ext cx="3269084" cy="32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ABCCA0-2191-4C58-B38F-DDDD5ECD7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404" y="638115"/>
            <a:ext cx="3390900" cy="1504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97686A-FABC-4EAC-AB00-0307896A2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200" y="2067186"/>
            <a:ext cx="1024280" cy="101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A3C7-BC83-4F1B-96D5-BF66DE485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9072" y="2097079"/>
            <a:ext cx="1271958" cy="110676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121AC24-351E-40EF-8823-D66A10511427}"/>
              </a:ext>
            </a:extLst>
          </p:cNvPr>
          <p:cNvSpPr txBox="1"/>
          <p:nvPr/>
        </p:nvSpPr>
        <p:spPr>
          <a:xfrm>
            <a:off x="4139733" y="4022507"/>
            <a:ext cx="317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 Infant Std" panose="020B0503020103030203" pitchFamily="34" charset="0"/>
              </a:rPr>
              <a:t>use resources to help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A0F11B-97FF-403C-A546-51F08BC98D04}"/>
              </a:ext>
            </a:extLst>
          </p:cNvPr>
          <p:cNvSpPr txBox="1"/>
          <p:nvPr/>
        </p:nvSpPr>
        <p:spPr>
          <a:xfrm>
            <a:off x="3907666" y="8460432"/>
            <a:ext cx="317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 Infant Std" panose="020B0503020103030203" pitchFamily="34" charset="0"/>
              </a:rPr>
              <a:t>use a ruler to draw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38869-C782-456B-9592-0A4A9C857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008" y="2901208"/>
            <a:ext cx="1492332" cy="10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87E67935B98440B395CE425CE0EF98" ma:contentTypeVersion="18" ma:contentTypeDescription="Create a new document." ma:contentTypeScope="" ma:versionID="5a99cddcafa483bd266a5c479caa1fb7">
  <xsd:schema xmlns:xsd="http://www.w3.org/2001/XMLSchema" xmlns:xs="http://www.w3.org/2001/XMLSchema" xmlns:p="http://schemas.microsoft.com/office/2006/metadata/properties" xmlns:ns2="38ce9a5d-19b5-4cad-99b3-25d4690498ad" xmlns:ns3="27a62cff-fb21-427e-a9e1-20136b02a90f" targetNamespace="http://schemas.microsoft.com/office/2006/metadata/properties" ma:root="true" ma:fieldsID="79a9b55bda03b241a85e34a356e7f846" ns2:_="" ns3:_="">
    <xsd:import namespace="38ce9a5d-19b5-4cad-99b3-25d4690498ad"/>
    <xsd:import namespace="27a62cff-fb21-427e-a9e1-20136b02a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e9a5d-19b5-4cad-99b3-25d469049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62cff-fb21-427e-a9e1-20136b02a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eb12bda-3150-48f9-83c2-89b7a8ad432a}" ma:internalName="TaxCatchAll" ma:showField="CatchAllData" ma:web="27a62cff-fb21-427e-a9e1-20136b02a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a62cff-fb21-427e-a9e1-20136b02a90f" xsi:nil="true"/>
    <lcf76f155ced4ddcb4097134ff3c332f xmlns="38ce9a5d-19b5-4cad-99b3-25d4690498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DFBC68-9166-4826-8565-99E256E2B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5C499F-B190-4F16-8AA9-3547D775A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ce9a5d-19b5-4cad-99b3-25d4690498ad"/>
    <ds:schemaRef ds:uri="27a62cff-fb21-427e-a9e1-20136b02a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A426ED-51C6-47B1-B645-9C4F638AA67B}">
  <ds:schemaRefs>
    <ds:schemaRef ds:uri="27a62cff-fb21-427e-a9e1-20136b02a90f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8ce9a5d-19b5-4cad-99b3-25d4690498a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31</Words>
  <Application>Microsoft Office PowerPoint</Application>
  <PresentationFormat>On-screen Show (4:3)</PresentationFormat>
  <Paragraphs>13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Sassoon Infant Std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Nusrath</dc:creator>
  <cp:lastModifiedBy>Jake McGowan</cp:lastModifiedBy>
  <cp:revision>28</cp:revision>
  <cp:lastPrinted>2021-07-14T07:53:02Z</cp:lastPrinted>
  <dcterms:created xsi:type="dcterms:W3CDTF">2014-07-08T22:36:58Z</dcterms:created>
  <dcterms:modified xsi:type="dcterms:W3CDTF">2022-08-01T15:42:43Z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0x010100AE87E67935B98440B395CE425CE0EF98</vt:lpwstr>
  </property>
  <property fmtid="{D5CDD505-2E9C-101B-9397-08002B2CF9AE}" pid="3" name="Order">
    <vt:r8>2795600</vt:r8>
  </property>
</Properties>
</file>