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6741B-048E-440F-8AB6-35AE40859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DCBA1D-D720-45A5-BC60-3BABA157AE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A537C-7F86-4367-9D7B-608CC4B7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0394B-B17D-4EF7-ADAF-AC681E94A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D876C-E53F-4239-AB33-AD681B455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305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EE1F2-23FB-4B1F-8A96-75A58A65A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B1AA6B-9A1C-4520-9538-6CBAF7E0A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7F89B-1E1B-4E78-9B85-5705180B1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94E1C-4635-49B7-8870-4B08DBA02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FC230-41FD-4113-813F-A63D92AB6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820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D1C6B2-E32C-4D55-9220-204B0F16D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9D71B-A99A-4F0F-91A6-DEF799D10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13EE1-621F-47E8-BE40-3C8439A34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9D699-F649-4DCF-91C3-3121F1D6E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1A50F-4E70-42CE-86B0-3F2202B60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04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1DC18-C5E2-471D-83BC-62F5FE297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F3ECA3-D300-4614-98FE-DA855F6FA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A5A9F-3832-40D6-A091-CD3814462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5A906-A3FA-405B-8E28-A6CD8B9E4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217BC-EB40-43C1-94F2-3F6D62AC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03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80210-8E4F-4F4C-B3DC-E6BDA7E62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60C00-1DF2-47F0-A192-EDBEFFB93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9726-D0FD-4149-BB6C-1CF536EA4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09504-1ED1-4F67-B196-99B4656FB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A79873-0B44-4914-88CE-DBA52A39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10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8978C-7E88-4374-B895-D4A6BF9E1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3F3FA-6FEC-4BCF-90E1-6B24D20FD6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731540-39D1-427C-A15E-DEFE252BA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908979-81BF-4AFC-AD57-7C3282262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7FC42D-B0C7-4309-8455-B9F474BF0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31CF3-8DB3-4DFA-AC54-3F9C4B3F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334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577D6-385F-48E3-B958-2467F8938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E06A36-F539-4970-8285-9171C8F8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9BED57-567C-402D-B4BB-3BD43F61F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CEB6E2-148E-4020-A338-C4CC6F95B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E217D0-D1B6-45C2-900A-105867B66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117445-F4D6-477E-A4C1-B986DC26A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A23B2C-D72B-4FED-A72A-7500D33D7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05DF90-F981-41E1-AC8B-07022179D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913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B068-15CF-4B89-AF05-70D3BE8A6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E27F2C-2154-4324-BE39-8720383E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4CF29-1C5F-4B85-8851-849236FE9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D371C4-CAFA-4EF0-A933-347A2ED07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960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16ACA6-88B5-4A93-9525-CB7A3E6C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F4F6F3-1DEA-404B-B1E3-3B6786936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8A881-7650-4E4D-97B4-AEAE798B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723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F049-2828-45F9-A7A8-35E530033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C2CA-68A6-471D-9C74-094DD8C367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A2B00-64A2-4518-9B1C-4CC7F55EF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3FFBF5-0643-4606-A403-ADBBFEF4A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7CAF55-0B9D-4C72-8869-7B7C39D18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37B8B-88E9-4C20-944E-9A70F7D82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3776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56C2D-84B0-45D9-BE48-72E2A21DA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01AD7-BF47-45BC-8F67-8DE1CFB44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34AD5-1CA6-4696-AE31-189848DCE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71486-AF28-42D7-91C1-4BCDE50B1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39B36D-5AD2-4B3A-AC60-CD26B980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82C66-DFAF-4CB1-96C4-5064A51F7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46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0368CE-7338-46B8-A84A-9DDB30144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51B370-6E26-48B3-B0C2-95B2300A6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E2013-36F3-4617-9B5A-C8100C502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26148-BDAE-4753-8672-567219D76801}" type="datetimeFigureOut">
              <a:rPr lang="en-GB" smtClean="0"/>
              <a:t>17/05/2023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C4364-8E6C-46A9-AE46-84E4390EFC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E0B58-DDA3-46ED-9A09-6D54AB586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3BB86-C764-4736-92CA-4E5EC8B810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64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82501C-74B8-454C-ABE0-20479BABA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1"/>
            <a:ext cx="12229391" cy="673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123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Davies</dc:creator>
  <cp:lastModifiedBy>Miss S Davies</cp:lastModifiedBy>
  <cp:revision>1</cp:revision>
  <dcterms:created xsi:type="dcterms:W3CDTF">2023-05-17T11:03:49Z</dcterms:created>
  <dcterms:modified xsi:type="dcterms:W3CDTF">2023-05-17T11:04:35Z</dcterms:modified>
</cp:coreProperties>
</file>