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90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66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0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42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970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01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2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61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47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74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21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4DE81-9DE8-40B2-A75B-68DFF0CDDC7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10B40-766F-4AA6-A9F6-51FD056DC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8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B85CC-EEE0-2DEB-574C-ACCF6BF08E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888F6-9789-92FA-1C57-1BEDEB9A4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E9A1B9-5309-383F-C3CC-D39124447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007" y="176270"/>
            <a:ext cx="10209468" cy="629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9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R.Benneworth</dc:creator>
  <cp:lastModifiedBy>R.Benneworth</cp:lastModifiedBy>
  <cp:revision>1</cp:revision>
  <dcterms:created xsi:type="dcterms:W3CDTF">2023-02-13T14:41:40Z</dcterms:created>
  <dcterms:modified xsi:type="dcterms:W3CDTF">2023-02-13T14:42:28Z</dcterms:modified>
</cp:coreProperties>
</file>