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1379"/>
  </p:normalViewPr>
  <p:slideViewPr>
    <p:cSldViewPr snapToGrid="0" snapToObjects="1">
      <p:cViewPr varScale="1">
        <p:scale>
          <a:sx n="69" d="100"/>
          <a:sy n="69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20" units="cm"/>
        </inkml:traceFormat>
        <inkml:channelProperties>
          <inkml:channelProperty channel="X" name="resolution" value="99.06977" units="1/cm"/>
          <inkml:channelProperty channel="Y" name="resolution" value="98.96907" units="1/cm"/>
        </inkml:channelProperties>
      </inkml:inkSource>
      <inkml:timestamp xml:id="ts0" timeString="2016-04-11T00:54:08.3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 0,'0'0,"0"0,0 0,0 0,0 0,0 0,0 0,0 0,0 0,0 0,0 0,0 0,0 0,0 0,0 0,0 0,-52 13,52-13,0 0,0 0,0 0</inkml:trace>
  <inkml:trace contextRef="#ctx0" brushRef="#br0" timeOffset="1240.0392">-4634-3504,'0'0,"-13"-13,0 0,13 13,0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6-04-11T00:54:12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08" units="cm"/>
          <inkml:channel name="Y" type="integer" max="1920" units="cm"/>
        </inkml:traceFormat>
        <inkml:channelProperties>
          <inkml:channelProperty channel="X" name="resolution" value="99.06977" units="1/cm"/>
          <inkml:channelProperty channel="Y" name="resolution" value="98.96907" units="1/cm"/>
        </inkml:channelProperties>
      </inkml:inkSource>
      <inkml:timestamp xml:id="ts0" timeString="2016-04-11T00:54:08.3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 0,'0'0,"0"0,0 0,0 0,0 0,0 0,0 0,0 0,0 0,0 0,0 0,0 0,0 0,0 0,0 0,0 0,-52 13,52-13,0 0,0 0,0 0</inkml:trace>
  <inkml:trace contextRef="#ctx0" brushRef="#br0" timeOffset="1240.0392">-4634-3504,'0'0,"-13"-13,0 0,13 13,0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6-04-11T00:54:12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FAE33-F082-DF47-9C2F-51D985165480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A269C-2F30-484C-9CEC-E15DAEBF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and Plant cell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B229-3A7A-DD48-B8A9-BAD614838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Encourage students to draw on the board their answers.</a:t>
            </a:r>
          </a:p>
          <a:p>
            <a:endParaRPr lang="en-US" b="1" dirty="0" smtClean="0"/>
          </a:p>
          <a:p>
            <a:r>
              <a:rPr lang="en-US" b="1" dirty="0" smtClean="0"/>
              <a:t>Opportunity</a:t>
            </a:r>
            <a:r>
              <a:rPr lang="en-US" b="1" baseline="0" dirty="0" smtClean="0"/>
              <a:t> for differentiation </a:t>
            </a:r>
            <a:r>
              <a:rPr lang="mr-IN" b="1" baseline="0" dirty="0" smtClean="0"/>
              <a:t>–</a:t>
            </a:r>
            <a:r>
              <a:rPr lang="en-US" b="1" baseline="0" dirty="0" smtClean="0"/>
              <a:t> students can identify the organelles, before more able students explain their functions.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Students can draw a second diagram during this time.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A269C-2F30-484C-9CEC-E15DAEBF9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6AAB-7A6B-464F-A93A-EC34ABFB27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32A9-EAA6-1841-A891-572AC70E77D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600A-8552-B54B-8ED7-3A48EA8A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emf"/><Relationship Id="rId4" Type="http://schemas.openxmlformats.org/officeDocument/2006/relationships/customXml" Target="../ink/ink2.xml"/><Relationship Id="rId5" Type="http://schemas.openxmlformats.org/officeDocument/2006/relationships/image" Target="../../clipboard/media/image3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../clipboard/media/image2.emf"/><Relationship Id="rId5" Type="http://schemas.openxmlformats.org/officeDocument/2006/relationships/customXml" Target="../ink/ink4.xml"/><Relationship Id="rId6" Type="http://schemas.openxmlformats.org/officeDocument/2006/relationships/image" Target="../../clipboard/media/image3.e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Lesson 1: Animal and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23145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LO: To be able to identify the key organelles in an animal and plant cell, and explain their function.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CO: To be able to differentiate between animal and plant cells based on their organelles.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300" y="3657600"/>
            <a:ext cx="1079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Starter:</a:t>
            </a:r>
          </a:p>
          <a:p>
            <a:endParaRPr lang="en-US" dirty="0"/>
          </a:p>
          <a:p>
            <a:r>
              <a:rPr lang="en-US" dirty="0" smtClean="0"/>
              <a:t>What is the link between these different words?</a:t>
            </a:r>
          </a:p>
          <a:p>
            <a:endParaRPr lang="en-US" dirty="0"/>
          </a:p>
          <a:p>
            <a:r>
              <a:rPr lang="en-US" dirty="0" smtClean="0"/>
              <a:t>Cell	Organelle	</a:t>
            </a:r>
            <a:r>
              <a:rPr lang="en-US" dirty="0"/>
              <a:t>	</a:t>
            </a:r>
            <a:r>
              <a:rPr lang="en-US" dirty="0" smtClean="0"/>
              <a:t>Organ		Tissue		System</a:t>
            </a:r>
          </a:p>
        </p:txBody>
      </p:sp>
    </p:spTree>
    <p:extLst>
      <p:ext uri="{BB962C8B-B14F-4D97-AF65-F5344CB8AC3E}">
        <p14:creationId xmlns:p14="http://schemas.microsoft.com/office/powerpoint/2010/main" val="14430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 smtClean="0"/>
              <a:t>AFL POINT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2314575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LO: To be able to identify the key organelles in an animal and plant cell, and explain their function.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CO: To be able to differentiate between animal and plant cells based on their organelles.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85337"/>
            <a:ext cx="445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today’s lesson, I feel confident that I can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My understanding would be improved if I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 can improve my understanding at home by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85337"/>
            <a:ext cx="2227596" cy="2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31" y="432594"/>
            <a:ext cx="5744369" cy="57443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147733" y="230188"/>
            <a:ext cx="3471334" cy="13255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658574"/>
            <a:ext cx="462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we </a:t>
            </a:r>
            <a:r>
              <a:rPr lang="en-US" smtClean="0"/>
              <a:t>are looking at these!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667" y="1693333"/>
            <a:ext cx="4199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Tissues are a group of cells working together</a:t>
            </a:r>
          </a:p>
          <a:p>
            <a:endParaRPr lang="en-US" dirty="0"/>
          </a:p>
          <a:p>
            <a:r>
              <a:rPr lang="en-US" dirty="0" smtClean="0"/>
              <a:t>Organs are a group of different tissues working to fulfil a function.</a:t>
            </a:r>
          </a:p>
          <a:p>
            <a:endParaRPr lang="en-US" dirty="0"/>
          </a:p>
          <a:p>
            <a:r>
              <a:rPr lang="en-US" dirty="0" smtClean="0"/>
              <a:t>Organ systems are multiple organs working together.</a:t>
            </a:r>
          </a:p>
          <a:p>
            <a:endParaRPr lang="en-US" dirty="0"/>
          </a:p>
          <a:p>
            <a:r>
              <a:rPr lang="en-US" dirty="0" smtClean="0"/>
              <a:t>An organism is a living being!</a:t>
            </a:r>
          </a:p>
        </p:txBody>
      </p:sp>
    </p:spTree>
    <p:extLst>
      <p:ext uri="{BB962C8B-B14F-4D97-AF65-F5344CB8AC3E}">
        <p14:creationId xmlns:p14="http://schemas.microsoft.com/office/powerpoint/2010/main" val="2013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tables on the blank paper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diagram of an animal </a:t>
            </a:r>
            <a:r>
              <a:rPr lang="en-US" b="1" u="sng" dirty="0" smtClean="0"/>
              <a:t>and</a:t>
            </a:r>
            <a:r>
              <a:rPr lang="en-US" dirty="0" smtClean="0"/>
              <a:t> plant cell.</a:t>
            </a:r>
          </a:p>
          <a:p>
            <a:endParaRPr lang="en-US" dirty="0"/>
          </a:p>
          <a:p>
            <a:r>
              <a:rPr lang="en-US" dirty="0" smtClean="0"/>
              <a:t>Label any key parts; can you explain what they do?</a:t>
            </a:r>
          </a:p>
          <a:p>
            <a:endParaRPr lang="en-US" dirty="0"/>
          </a:p>
          <a:p>
            <a:r>
              <a:rPr lang="en-US" b="1" dirty="0" smtClean="0"/>
              <a:t>Do this independently </a:t>
            </a:r>
            <a:r>
              <a:rPr lang="mr-IN" dirty="0" smtClean="0"/>
              <a:t>–</a:t>
            </a:r>
            <a:r>
              <a:rPr lang="en-US" dirty="0" smtClean="0"/>
              <a:t> you are in competition with other members of your table to see who can draw the best!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810500" y="5054600"/>
            <a:ext cx="2616200" cy="1511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4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8"/>
          <p:cNvSpPr/>
          <p:nvPr/>
        </p:nvSpPr>
        <p:spPr>
          <a:xfrm>
            <a:off x="1524000" y="-63924"/>
            <a:ext cx="9144000" cy="766202"/>
          </a:xfrm>
          <a:prstGeom prst="rect">
            <a:avLst/>
          </a:prstGeom>
          <a:gradFill flip="none" rotWithShape="1">
            <a:gsLst>
              <a:gs pos="89000">
                <a:schemeClr val="accent1">
                  <a:lumMod val="50000"/>
                </a:schemeClr>
              </a:gs>
              <a:gs pos="58000">
                <a:schemeClr val="accent1">
                  <a:lumMod val="71000"/>
                </a:schemeClr>
              </a:gs>
              <a:gs pos="11000">
                <a:schemeClr val="accent1">
                  <a:lumMod val="78000"/>
                  <a:lumOff val="22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606" y="42178"/>
            <a:ext cx="505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Adobe Fan Heiti Std B"/>
                <a:cs typeface="Aharoni" pitchFamily="2" charset="-79"/>
              </a:rPr>
              <a:t>Animal and plant cell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510397" y="2529895"/>
              <a:ext cx="1696680" cy="1275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4517" y="2518015"/>
                <a:ext cx="172044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036277" y="3763255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397" y="3751375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1937792" y="1099737"/>
            <a:ext cx="8316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Task- complete animal and plant cell worksheet. You should have covered some of the work previously in year 9. </a:t>
            </a:r>
          </a:p>
          <a:p>
            <a:endParaRPr lang="en-GB" sz="3600" dirty="0"/>
          </a:p>
          <a:p>
            <a:r>
              <a:rPr lang="en-GB" sz="3600" dirty="0"/>
              <a:t>I’m going to give you 6 minutes. 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rgbClr val="7030A0"/>
                </a:solidFill>
              </a:rPr>
              <a:t>Extension: </a:t>
            </a:r>
          </a:p>
          <a:p>
            <a:r>
              <a:rPr lang="en-GB" sz="3600" b="1" dirty="0">
                <a:solidFill>
                  <a:srgbClr val="7030A0"/>
                </a:solidFill>
              </a:rPr>
              <a:t>Which structures are found in plant cells that are not found in animal cells? </a:t>
            </a:r>
          </a:p>
        </p:txBody>
      </p:sp>
    </p:spTree>
    <p:extLst>
      <p:ext uri="{BB962C8B-B14F-4D97-AF65-F5344CB8AC3E}">
        <p14:creationId xmlns:p14="http://schemas.microsoft.com/office/powerpoint/2010/main" val="13444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65" y="133123"/>
            <a:ext cx="8569001" cy="6400689"/>
          </a:xfrm>
        </p:spPr>
      </p:pic>
    </p:spTree>
    <p:extLst>
      <p:ext uri="{BB962C8B-B14F-4D97-AF65-F5344CB8AC3E}">
        <p14:creationId xmlns:p14="http://schemas.microsoft.com/office/powerpoint/2010/main" val="197239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8"/>
          <p:cNvSpPr/>
          <p:nvPr/>
        </p:nvSpPr>
        <p:spPr>
          <a:xfrm>
            <a:off x="1524000" y="-63924"/>
            <a:ext cx="9144000" cy="766202"/>
          </a:xfrm>
          <a:prstGeom prst="rect">
            <a:avLst/>
          </a:prstGeom>
          <a:gradFill flip="none" rotWithShape="1">
            <a:gsLst>
              <a:gs pos="89000">
                <a:schemeClr val="accent1">
                  <a:lumMod val="50000"/>
                </a:schemeClr>
              </a:gs>
              <a:gs pos="58000">
                <a:schemeClr val="accent1">
                  <a:lumMod val="71000"/>
                </a:schemeClr>
              </a:gs>
              <a:gs pos="11000">
                <a:schemeClr val="accent1">
                  <a:lumMod val="78000"/>
                  <a:lumOff val="22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606" y="42178"/>
            <a:ext cx="6450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Adobe Fan Heiti Std B"/>
                <a:cs typeface="Aharoni" pitchFamily="2" charset="-79"/>
              </a:rPr>
              <a:t>Ribosomes and Mitochondria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510397" y="2529895"/>
              <a:ext cx="1696680" cy="1275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4517" y="2518015"/>
                <a:ext cx="172044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3036277" y="3763255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0397" y="3751375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1937792" y="1099736"/>
            <a:ext cx="831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Ribosomes: 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Ribosomes</a:t>
            </a:r>
            <a:r>
              <a:rPr lang="en-GB" sz="3600" b="1" dirty="0"/>
              <a:t> are found in cells and they are responsible for making proteins </a:t>
            </a:r>
          </a:p>
          <a:p>
            <a:endParaRPr lang="en-GB" sz="3600" b="1" dirty="0"/>
          </a:p>
          <a:p>
            <a:r>
              <a:rPr lang="en-GB" sz="3600" b="1" dirty="0">
                <a:solidFill>
                  <a:srgbClr val="FF0000"/>
                </a:solidFill>
              </a:rPr>
              <a:t>Mitochondria</a:t>
            </a:r>
            <a:r>
              <a:rPr lang="en-GB" sz="3600" b="1" dirty="0"/>
              <a:t> is where respiration takes place and it gives the cell energy.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30209" r="40556" b="27344"/>
          <a:stretch/>
        </p:blipFill>
        <p:spPr bwMode="auto">
          <a:xfrm>
            <a:off x="3504285" y="1449720"/>
            <a:ext cx="5451454" cy="44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5308" y="389424"/>
            <a:ext cx="2040716" cy="120842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Two new organelles!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 this is a plant or animal cell?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00"/>
          <a:stretch/>
        </p:blipFill>
        <p:spPr>
          <a:xfrm>
            <a:off x="3683000" y="1847850"/>
            <a:ext cx="4305300" cy="42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 this is a plant or animal cell? Why?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556" r="49444" b="21945"/>
          <a:stretch/>
        </p:blipFill>
        <p:spPr>
          <a:xfrm>
            <a:off x="3966633" y="1690688"/>
            <a:ext cx="4504267" cy="41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 this is a plant or animal cell?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83" y="1496250"/>
            <a:ext cx="4738833" cy="46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395</Words>
  <Application>Microsoft Macintosh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Fan Heiti Std B</vt:lpstr>
      <vt:lpstr>Aharoni</vt:lpstr>
      <vt:lpstr>Calibri</vt:lpstr>
      <vt:lpstr>Calibri Light</vt:lpstr>
      <vt:lpstr>Gill Sans MT</vt:lpstr>
      <vt:lpstr>Mangal</vt:lpstr>
      <vt:lpstr>Arial</vt:lpstr>
      <vt:lpstr>Office Theme</vt:lpstr>
      <vt:lpstr>Lesson 1: Animal and Plant Cells</vt:lpstr>
      <vt:lpstr>PowerPoint Presentation</vt:lpstr>
      <vt:lpstr>On your tables on the blank paper provided</vt:lpstr>
      <vt:lpstr>PowerPoint Presentation</vt:lpstr>
      <vt:lpstr>PowerPoint Presentation</vt:lpstr>
      <vt:lpstr>PowerPoint Presentation</vt:lpstr>
      <vt:lpstr>Do you think this is a plant or animal cell? Why?</vt:lpstr>
      <vt:lpstr>Do you think this is a plant or animal cell? Why?</vt:lpstr>
      <vt:lpstr>Do you think this is a plant or animal cell? Why?</vt:lpstr>
      <vt:lpstr>AFL 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Animal and Plant Cells</dc:title>
  <dc:creator>Elliot Charles</dc:creator>
  <cp:lastModifiedBy>Elliot Charles</cp:lastModifiedBy>
  <cp:revision>2</cp:revision>
  <dcterms:created xsi:type="dcterms:W3CDTF">2018-08-30T13:49:51Z</dcterms:created>
  <dcterms:modified xsi:type="dcterms:W3CDTF">2018-08-30T14:09:09Z</dcterms:modified>
</cp:coreProperties>
</file>