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02BA0-0BCD-40C3-BCEF-6B74DA90EA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025885-28DA-42C0-B647-A5C0B66241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203C3-4BB8-45DA-ABC2-1D453B7F1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128E-F9F3-421C-BA14-435DC17B51C7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13688-B722-4D63-9900-888B5F9C3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AA56E-F234-4415-8759-24DEB51D8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3103-336C-4F0B-A5FE-67B656B82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424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9B39A-DD13-43FD-8006-4BBBEE8E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EAFD4D-1648-4075-831E-D1E46DC897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C7596-E0FD-43DD-96D4-206802584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128E-F9F3-421C-BA14-435DC17B51C7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8C3EB-054E-42DE-A49C-37F983DB4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DE84B-41E6-4A50-B76D-31C739036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3103-336C-4F0B-A5FE-67B656B82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4923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160FF5-5EF9-4D05-8CD5-A5149BF21E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BEE344-F7AD-4133-9E3D-89D9A36B1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722C8-C6B7-44D9-91A7-70A1BAE16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128E-F9F3-421C-BA14-435DC17B51C7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788860-1F68-49EC-9CC4-F6FEFB6A7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B297E5-D0AD-44A2-A8F3-EE57944B6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3103-336C-4F0B-A5FE-67B656B82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219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3AFC5-A3A3-49BF-A7A5-19E90EC77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8978F-0780-4B82-AF96-E21A520E0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311BA-7330-48A3-8394-0ED43D592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128E-F9F3-421C-BA14-435DC17B51C7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D86678-C20F-4C65-A6DD-65FF712BD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A6FFB4-99C9-4FE8-92E2-C744F2BB3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3103-336C-4F0B-A5FE-67B656B82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88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22258-15B5-44CD-97BA-3D0E30AC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85FCC2-9BE7-444B-A22A-EB908949C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611B9-F3FB-4ED8-A494-F549E2075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128E-F9F3-421C-BA14-435DC17B51C7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79540-6F73-40CD-B9B6-CE681A147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1EE60-87E3-4EBA-89D6-4E9B66969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3103-336C-4F0B-A5FE-67B656B82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18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98435-A98E-4756-84F9-4922EF142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B6106E-51A2-4C9D-B8C3-AC84D72BAB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06AC4-2546-4582-8244-ED2BB1D3F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65A277-9C75-4DE9-8DD9-F83B9AB21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128E-F9F3-421C-BA14-435DC17B51C7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4C527F-3066-4DDF-ABBA-E390C148E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B7A59-F111-40D2-B0C0-AD3CB3AE5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3103-336C-4F0B-A5FE-67B656B82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911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FD86B-3C69-4A53-A5DC-EF505496B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99146B-45A5-47E6-8F08-C49D1292BB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62A009-088A-415F-922B-B115C64477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F2BC2D-8CE6-4A6A-AE08-F8CD84803B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E10104-0A17-48B7-BEB1-4A631BDAB0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E25058A-398D-4D7A-92B3-DE8ADD293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128E-F9F3-421C-BA14-435DC17B51C7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8CAA01-8228-4DA1-A437-894D1FF17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2E099F-2F15-4A12-9B89-685717681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3103-336C-4F0B-A5FE-67B656B82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257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F1694-B4CF-4CE2-95D9-DF67BA89D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37A5C2-476E-40A4-B1F8-8BE9F4252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128E-F9F3-421C-BA14-435DC17B51C7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332DCC-4DF2-4D4B-AF62-B0FE14060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F9EBB4-70ED-4E91-95DF-2C82BE131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3103-336C-4F0B-A5FE-67B656B82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977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B85841-0A7A-4F14-9113-FD3F30597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128E-F9F3-421C-BA14-435DC17B51C7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099F6D-3BB6-4E4B-B302-E38AF9C21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E42A09-D162-4B93-999A-E5623B6C0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3103-336C-4F0B-A5FE-67B656B82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897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95BC9-B839-41CC-B413-C61E7A70D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AB96B-331B-49FC-886C-638D8B783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358B3C-83C8-4C12-B441-16F80EC86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0E7343-FC07-41CF-86AB-3A71270FE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128E-F9F3-421C-BA14-435DC17B51C7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C9741F-04CD-462A-B054-BB7254D8E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5EE193-5A7C-4EA2-8EA4-90387130B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3103-336C-4F0B-A5FE-67B656B82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172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ADF92-F15D-4263-9293-1B122F0C7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A7F0F9B-A11D-41D5-BB34-C72792A875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43FCBA-B5B6-49C9-9483-89F312601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1180E-FE7C-4A4F-937C-6AB8DCF22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09128E-F9F3-421C-BA14-435DC17B51C7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BB9D5-B596-40EA-9894-7B3EAE09F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836CA-41AB-4E17-A4D6-4CCD945C7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3103-336C-4F0B-A5FE-67B656B82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006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290940D-39F4-4C74-837F-E990EDB45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E3BA3E-963C-4112-8B9F-90BDF44903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3A84FB-44B2-44A4-8BBE-CE942FEFD1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09128E-F9F3-421C-BA14-435DC17B51C7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2B6270-2861-4551-9FEF-106BCB1E65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72DB50-8FFF-49C3-97DD-9D927A403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83103-336C-4F0B-A5FE-67B656B82A0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574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6B481-9E99-41F0-92C3-8EE4E5A528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F939D1-6B57-4E7E-A7AF-0FF24DC4CD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BB7CCA-EE35-4987-AD1A-93D6ADFB6A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54" t="13641" r="57767" b="31214"/>
          <a:stretch/>
        </p:blipFill>
        <p:spPr>
          <a:xfrm>
            <a:off x="-1" y="0"/>
            <a:ext cx="12295574" cy="6906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54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Goodearl</dc:creator>
  <cp:lastModifiedBy>James Goodearl</cp:lastModifiedBy>
  <cp:revision>1</cp:revision>
  <dcterms:created xsi:type="dcterms:W3CDTF">2022-03-04T14:41:35Z</dcterms:created>
  <dcterms:modified xsi:type="dcterms:W3CDTF">2022-03-04T14:42:03Z</dcterms:modified>
</cp:coreProperties>
</file>