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Curtis" userId="426ad37586ffba67" providerId="LiveId" clId="{351DFEF0-88CA-4F9D-A720-7642D6422587}"/>
    <pc:docChg chg="custSel modSld">
      <pc:chgData name="Laura Curtis" userId="426ad37586ffba67" providerId="LiveId" clId="{351DFEF0-88CA-4F9D-A720-7642D6422587}" dt="2024-12-11T11:46:51.657" v="17" actId="1076"/>
      <pc:docMkLst>
        <pc:docMk/>
      </pc:docMkLst>
      <pc:sldChg chg="modSp mod">
        <pc:chgData name="Laura Curtis" userId="426ad37586ffba67" providerId="LiveId" clId="{351DFEF0-88CA-4F9D-A720-7642D6422587}" dt="2024-12-11T11:46:51.657" v="17" actId="1076"/>
        <pc:sldMkLst>
          <pc:docMk/>
          <pc:sldMk cId="2753675662" sldId="256"/>
        </pc:sldMkLst>
        <pc:spChg chg="mod">
          <ac:chgData name="Laura Curtis" userId="426ad37586ffba67" providerId="LiveId" clId="{351DFEF0-88CA-4F9D-A720-7642D6422587}" dt="2024-12-11T11:46:51.657" v="17" actId="1076"/>
          <ac:spMkLst>
            <pc:docMk/>
            <pc:sldMk cId="2753675662" sldId="256"/>
            <ac:spMk id="9" creationId="{947FD1CA-EC75-2A9A-444B-237A60835CB9}"/>
          </ac:spMkLst>
        </pc:spChg>
        <pc:spChg chg="mod">
          <ac:chgData name="Laura Curtis" userId="426ad37586ffba67" providerId="LiveId" clId="{351DFEF0-88CA-4F9D-A720-7642D6422587}" dt="2024-12-11T11:46:27.109" v="9" actId="20577"/>
          <ac:spMkLst>
            <pc:docMk/>
            <pc:sldMk cId="2753675662" sldId="256"/>
            <ac:spMk id="10" creationId="{CBC96D24-7E4F-4BD0-F89D-B3F61AFB7CAA}"/>
          </ac:spMkLst>
        </pc:spChg>
        <pc:spChg chg="mod">
          <ac:chgData name="Laura Curtis" userId="426ad37586ffba67" providerId="LiveId" clId="{351DFEF0-88CA-4F9D-A720-7642D6422587}" dt="2024-12-11T11:46:44.973" v="16" actId="20577"/>
          <ac:spMkLst>
            <pc:docMk/>
            <pc:sldMk cId="2753675662" sldId="256"/>
            <ac:spMk id="11" creationId="{AE3C0D61-6BBC-27EC-E372-1DD0E914AC94}"/>
          </ac:spMkLst>
        </pc:spChg>
        <pc:spChg chg="mod">
          <ac:chgData name="Laura Curtis" userId="426ad37586ffba67" providerId="LiveId" clId="{351DFEF0-88CA-4F9D-A720-7642D6422587}" dt="2024-12-11T11:46:12.184" v="1" actId="20577"/>
          <ac:spMkLst>
            <pc:docMk/>
            <pc:sldMk cId="2753675662" sldId="256"/>
            <ac:spMk id="12" creationId="{655865E7-29B8-92D7-DF2E-DA4FBECB080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9AB39-C486-A89E-D585-E279158DD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48910-2AD5-10EA-D7C7-4F4320D4C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E04C6-AF1F-FFAC-690D-9E9648178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E249-FA9E-487D-BE04-741124F4843C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ADD53-C902-850B-14AB-A32371604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CBB8D-60D9-9616-7B1E-A20C7E9D8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B39C-7452-414A-A1CD-0E576E5CC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674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5D2EA-92E8-C80B-EE23-4DD4C1912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613D3-BF72-613B-37AA-942994451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E2224-4D50-7FC0-04E2-9DB6A292A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E249-FA9E-487D-BE04-741124F4843C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202A3-E7B2-4CDC-D1C6-0C3397EF2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326FD-C780-CFF3-1366-4D0EF754E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B39C-7452-414A-A1CD-0E576E5CC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83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E0246C-88B6-DB2D-B61B-319E2F9893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149306-CBBC-5364-1256-4DAE2175EA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2E5D3-51D0-97B1-34AA-E85CF4D96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E249-FA9E-487D-BE04-741124F4843C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567E2-DDFD-EA8E-25FD-75C5924F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1F3A1-DB6A-5F7B-E0EF-FB42584FE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B39C-7452-414A-A1CD-0E576E5CC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22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38F7C-D6B2-82C6-CA27-715A7FC4E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86017-AF7A-89E9-E46D-0ECD0319D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7B507-0420-4E18-9045-090D5BCB6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E249-FA9E-487D-BE04-741124F4843C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5FB27-7FC2-F9F1-4A57-D1A0038BB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20CF7-ECA6-E94F-BB52-D78339F85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B39C-7452-414A-A1CD-0E576E5CC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687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6EB5B-06C6-EBC8-AD61-36063AAEF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38D76-A5C3-2039-56DD-48A8348AB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3BC41-6C78-7350-0A68-81F0E985D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E249-FA9E-487D-BE04-741124F4843C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38E10-7793-2DEF-3763-98A861F7C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8EF8B-8333-CDB6-96FF-611A323B0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B39C-7452-414A-A1CD-0E576E5CC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769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596C2-6FBC-B904-D9A7-94CCD01B4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3DA27-D634-6F7D-AE15-B204D5FC99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FB48E7-D93C-E031-36D8-EA32E5A8A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0900D-4CC1-9ABF-9C40-B0BF03E51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E249-FA9E-487D-BE04-741124F4843C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B275FD-2C15-9AC9-C333-A57133B08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75645-2DC8-C32A-DA16-1813D4FD1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B39C-7452-414A-A1CD-0E576E5CC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793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DA9D6-83EA-0B41-4ADD-21FD85C0A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9CE-87DE-8150-41AE-B29E516CC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6D92D4-FF6F-8BE2-50C8-6A69D35B9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D42371-68AE-1975-2AE8-77ACDE1EE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9B0148-E646-4D7B-8D11-533F2207C8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3E117B-0684-BE17-4BC5-77CF7BA48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E249-FA9E-487D-BE04-741124F4843C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98B347-3C43-E9AB-0D0B-534931C3E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CFBF7C-A219-9D47-152D-C80314ABE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B39C-7452-414A-A1CD-0E576E5CC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08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1A437-8D59-F2D1-D530-98ED2F4B1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AEDA1F-0E14-64D1-A56A-7326DA7D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E249-FA9E-487D-BE04-741124F4843C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43FB70-E604-54CE-BB29-9620E097F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2F56C1-07A2-D5D6-82FA-0CB85D486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B39C-7452-414A-A1CD-0E576E5CC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363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05C4D-0894-EFDB-CD1D-3EE21DD1C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E249-FA9E-487D-BE04-741124F4843C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6A26D9-93CE-119F-E40F-B94E230DD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E6720-1DE1-0D27-8BC9-92B09F28B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B39C-7452-414A-A1CD-0E576E5CC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78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031AE-F007-7F22-8D32-77EA8133F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48B81-F2FD-2EDF-C919-07C0DBD3D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9280DB-CE25-FA01-4326-9E80DB0A8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44A11-9C8F-DE4D-C646-CA484D258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E249-FA9E-487D-BE04-741124F4843C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697EF-86A2-91B0-2106-005F06F87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3C825-49DB-CB4E-169D-647EC84C2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B39C-7452-414A-A1CD-0E576E5CC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601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67FCF-033A-B693-8523-FDA5C08F5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BA8E64-2953-17A7-D463-0925DC506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8D1331-55FA-9AD6-F4E4-3FF574C827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84F15C-D1CE-7F66-FFF5-6F897F63F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E249-FA9E-487D-BE04-741124F4843C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3200BA-05EA-B594-DBD1-F7419720A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C03F9-998E-7B95-BD81-F7E72FED3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B39C-7452-414A-A1CD-0E576E5CC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34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C3E56C-6D50-9B90-37F6-82FA23283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079E4-E49A-522B-87BC-0BAC794A2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A21EB-492A-0626-7EFA-F6B5B5477C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5FE249-FA9E-487D-BE04-741124F4843C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1E68E-18FC-D226-ECD2-55AB649422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FA877-3AA5-6403-E58C-586CD70159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CAB39C-7452-414A-A1CD-0E576E5CC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10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ngimg.com/png/26444-christmas-stocking-transparent-imag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reativecommons.org/licenses/by-nc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and white stocking&#10;&#10;Description automatically generated">
            <a:extLst>
              <a:ext uri="{FF2B5EF4-FFF2-40B4-BE49-F238E27FC236}">
                <a16:creationId xmlns:a16="http://schemas.microsoft.com/office/drawing/2014/main" id="{3D5BBD93-A85E-65C1-0F42-FB18491C88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305925" y="3800475"/>
            <a:ext cx="2457450" cy="24574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4E44A69-489D-8E98-C449-244E4A54C2B8}"/>
              </a:ext>
            </a:extLst>
          </p:cNvPr>
          <p:cNvSpPr txBox="1"/>
          <p:nvPr/>
        </p:nvSpPr>
        <p:spPr>
          <a:xfrm>
            <a:off x="9305925" y="6407325"/>
            <a:ext cx="245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hlinkClick r:id="rId3" tooltip="https://freepngimg.com/png/26444-christmas-stocking-transparent-image"/>
              </a:rPr>
              <a:t>This Photo</a:t>
            </a:r>
            <a:r>
              <a:rPr lang="en-GB" sz="900"/>
              <a:t> by Unknown Author is licensed under </a:t>
            </a:r>
            <a:r>
              <a:rPr lang="en-GB" sz="900">
                <a:hlinkClick r:id="rId4" tooltip="https://creativecommons.org/licenses/by-nc/3.0/"/>
              </a:rPr>
              <a:t>CC BY-NC</a:t>
            </a:r>
            <a:endParaRPr lang="en-GB" sz="9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C0D6D4-F8AD-FBC6-F510-85E570BF5C15}"/>
              </a:ext>
            </a:extLst>
          </p:cNvPr>
          <p:cNvSpPr/>
          <p:nvPr/>
        </p:nvSpPr>
        <p:spPr>
          <a:xfrm>
            <a:off x="4551089" y="388727"/>
            <a:ext cx="30898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Word sort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BFDED8-A51C-37F9-DA35-C85CA29F1DCE}"/>
              </a:ext>
            </a:extLst>
          </p:cNvPr>
          <p:cNvSpPr txBox="1"/>
          <p:nvPr/>
        </p:nvSpPr>
        <p:spPr>
          <a:xfrm>
            <a:off x="2447444" y="1312057"/>
            <a:ext cx="6858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Help Santa sort the presents for each child into alphabetical order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7FD1CA-EC75-2A9A-444B-237A60835CB9}"/>
              </a:ext>
            </a:extLst>
          </p:cNvPr>
          <p:cNvSpPr txBox="1"/>
          <p:nvPr/>
        </p:nvSpPr>
        <p:spPr>
          <a:xfrm>
            <a:off x="8970264" y="1964340"/>
            <a:ext cx="1202315" cy="2308324"/>
          </a:xfrm>
          <a:custGeom>
            <a:avLst/>
            <a:gdLst>
              <a:gd name="connsiteX0" fmla="*/ 0 w 1202315"/>
              <a:gd name="connsiteY0" fmla="*/ 0 h 2308324"/>
              <a:gd name="connsiteX1" fmla="*/ 424818 w 1202315"/>
              <a:gd name="connsiteY1" fmla="*/ 0 h 2308324"/>
              <a:gd name="connsiteX2" fmla="*/ 801543 w 1202315"/>
              <a:gd name="connsiteY2" fmla="*/ 0 h 2308324"/>
              <a:gd name="connsiteX3" fmla="*/ 1202315 w 1202315"/>
              <a:gd name="connsiteY3" fmla="*/ 0 h 2308324"/>
              <a:gd name="connsiteX4" fmla="*/ 1202315 w 1202315"/>
              <a:gd name="connsiteY4" fmla="*/ 623247 h 2308324"/>
              <a:gd name="connsiteX5" fmla="*/ 1202315 w 1202315"/>
              <a:gd name="connsiteY5" fmla="*/ 1200328 h 2308324"/>
              <a:gd name="connsiteX6" fmla="*/ 1202315 w 1202315"/>
              <a:gd name="connsiteY6" fmla="*/ 1777409 h 2308324"/>
              <a:gd name="connsiteX7" fmla="*/ 1202315 w 1202315"/>
              <a:gd name="connsiteY7" fmla="*/ 2308324 h 2308324"/>
              <a:gd name="connsiteX8" fmla="*/ 837613 w 1202315"/>
              <a:gd name="connsiteY8" fmla="*/ 2308324 h 2308324"/>
              <a:gd name="connsiteX9" fmla="*/ 424818 w 1202315"/>
              <a:gd name="connsiteY9" fmla="*/ 2308324 h 2308324"/>
              <a:gd name="connsiteX10" fmla="*/ 0 w 1202315"/>
              <a:gd name="connsiteY10" fmla="*/ 2308324 h 2308324"/>
              <a:gd name="connsiteX11" fmla="*/ 0 w 1202315"/>
              <a:gd name="connsiteY11" fmla="*/ 1708160 h 2308324"/>
              <a:gd name="connsiteX12" fmla="*/ 0 w 1202315"/>
              <a:gd name="connsiteY12" fmla="*/ 1084912 h 2308324"/>
              <a:gd name="connsiteX13" fmla="*/ 0 w 1202315"/>
              <a:gd name="connsiteY13" fmla="*/ 553998 h 2308324"/>
              <a:gd name="connsiteX14" fmla="*/ 0 w 1202315"/>
              <a:gd name="connsiteY14" fmla="*/ 0 h 230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02315" h="2308324" extrusionOk="0">
                <a:moveTo>
                  <a:pt x="0" y="0"/>
                </a:moveTo>
                <a:cubicBezTo>
                  <a:pt x="130291" y="-11110"/>
                  <a:pt x="320925" y="25634"/>
                  <a:pt x="424818" y="0"/>
                </a:cubicBezTo>
                <a:cubicBezTo>
                  <a:pt x="528711" y="-25634"/>
                  <a:pt x="629434" y="21179"/>
                  <a:pt x="801543" y="0"/>
                </a:cubicBezTo>
                <a:cubicBezTo>
                  <a:pt x="973653" y="-21179"/>
                  <a:pt x="1003079" y="42661"/>
                  <a:pt x="1202315" y="0"/>
                </a:cubicBezTo>
                <a:cubicBezTo>
                  <a:pt x="1232942" y="238548"/>
                  <a:pt x="1152885" y="350786"/>
                  <a:pt x="1202315" y="623247"/>
                </a:cubicBezTo>
                <a:cubicBezTo>
                  <a:pt x="1251745" y="895708"/>
                  <a:pt x="1141272" y="995075"/>
                  <a:pt x="1202315" y="1200328"/>
                </a:cubicBezTo>
                <a:cubicBezTo>
                  <a:pt x="1263358" y="1405581"/>
                  <a:pt x="1176426" y="1644735"/>
                  <a:pt x="1202315" y="1777409"/>
                </a:cubicBezTo>
                <a:cubicBezTo>
                  <a:pt x="1228204" y="1910083"/>
                  <a:pt x="1171485" y="2196129"/>
                  <a:pt x="1202315" y="2308324"/>
                </a:cubicBezTo>
                <a:cubicBezTo>
                  <a:pt x="1074743" y="2349748"/>
                  <a:pt x="972551" y="2280236"/>
                  <a:pt x="837613" y="2308324"/>
                </a:cubicBezTo>
                <a:cubicBezTo>
                  <a:pt x="702675" y="2336412"/>
                  <a:pt x="543604" y="2265596"/>
                  <a:pt x="424818" y="2308324"/>
                </a:cubicBezTo>
                <a:cubicBezTo>
                  <a:pt x="306033" y="2351052"/>
                  <a:pt x="104729" y="2265107"/>
                  <a:pt x="0" y="2308324"/>
                </a:cubicBezTo>
                <a:cubicBezTo>
                  <a:pt x="-36602" y="2172852"/>
                  <a:pt x="49709" y="1847952"/>
                  <a:pt x="0" y="1708160"/>
                </a:cubicBezTo>
                <a:cubicBezTo>
                  <a:pt x="-49709" y="1568368"/>
                  <a:pt x="454" y="1338789"/>
                  <a:pt x="0" y="1084912"/>
                </a:cubicBezTo>
                <a:cubicBezTo>
                  <a:pt x="-454" y="831035"/>
                  <a:pt x="17663" y="735847"/>
                  <a:pt x="0" y="553998"/>
                </a:cubicBezTo>
                <a:cubicBezTo>
                  <a:pt x="-17663" y="372149"/>
                  <a:pt x="43836" y="177423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2">
                <a:lumMod val="75000"/>
                <a:lumOff val="25000"/>
              </a:schemeClr>
            </a:solidFill>
            <a:extLst>
              <a:ext uri="{C807C97D-BFC1-408E-A445-0C87EB9F89A2}">
                <ask:lineSketchStyleProps xmlns:ask="http://schemas.microsoft.com/office/drawing/2018/sketchyshapes" sd="682022123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Alex</a:t>
            </a:r>
          </a:p>
          <a:p>
            <a:endParaRPr lang="en-GB" dirty="0"/>
          </a:p>
          <a:p>
            <a:r>
              <a:rPr lang="en-GB" dirty="0"/>
              <a:t>banana</a:t>
            </a:r>
          </a:p>
          <a:p>
            <a:r>
              <a:rPr lang="en-GB" dirty="0"/>
              <a:t>ball</a:t>
            </a:r>
          </a:p>
          <a:p>
            <a:r>
              <a:rPr lang="en-GB" dirty="0"/>
              <a:t>boat</a:t>
            </a:r>
          </a:p>
          <a:p>
            <a:r>
              <a:rPr lang="en-GB" dirty="0"/>
              <a:t>bat</a:t>
            </a:r>
          </a:p>
          <a:p>
            <a:r>
              <a:rPr lang="en-GB" dirty="0"/>
              <a:t>Barbie </a:t>
            </a:r>
          </a:p>
          <a:p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C96D24-7E4F-4BD0-F89D-B3F61AFB7CAA}"/>
              </a:ext>
            </a:extLst>
          </p:cNvPr>
          <p:cNvSpPr txBox="1"/>
          <p:nvPr/>
        </p:nvSpPr>
        <p:spPr>
          <a:xfrm>
            <a:off x="3743302" y="3112550"/>
            <a:ext cx="1764970" cy="2308324"/>
          </a:xfrm>
          <a:custGeom>
            <a:avLst/>
            <a:gdLst>
              <a:gd name="connsiteX0" fmla="*/ 0 w 1764970"/>
              <a:gd name="connsiteY0" fmla="*/ 0 h 2308324"/>
              <a:gd name="connsiteX1" fmla="*/ 570674 w 1764970"/>
              <a:gd name="connsiteY1" fmla="*/ 0 h 2308324"/>
              <a:gd name="connsiteX2" fmla="*/ 1106048 w 1764970"/>
              <a:gd name="connsiteY2" fmla="*/ 0 h 2308324"/>
              <a:gd name="connsiteX3" fmla="*/ 1764970 w 1764970"/>
              <a:gd name="connsiteY3" fmla="*/ 0 h 2308324"/>
              <a:gd name="connsiteX4" fmla="*/ 1764970 w 1764970"/>
              <a:gd name="connsiteY4" fmla="*/ 553998 h 2308324"/>
              <a:gd name="connsiteX5" fmla="*/ 1764970 w 1764970"/>
              <a:gd name="connsiteY5" fmla="*/ 1084912 h 2308324"/>
              <a:gd name="connsiteX6" fmla="*/ 1764970 w 1764970"/>
              <a:gd name="connsiteY6" fmla="*/ 1615827 h 2308324"/>
              <a:gd name="connsiteX7" fmla="*/ 1764970 w 1764970"/>
              <a:gd name="connsiteY7" fmla="*/ 2308324 h 2308324"/>
              <a:gd name="connsiteX8" fmla="*/ 1176647 w 1764970"/>
              <a:gd name="connsiteY8" fmla="*/ 2308324 h 2308324"/>
              <a:gd name="connsiteX9" fmla="*/ 641272 w 1764970"/>
              <a:gd name="connsiteY9" fmla="*/ 2308324 h 2308324"/>
              <a:gd name="connsiteX10" fmla="*/ 0 w 1764970"/>
              <a:gd name="connsiteY10" fmla="*/ 2308324 h 2308324"/>
              <a:gd name="connsiteX11" fmla="*/ 0 w 1764970"/>
              <a:gd name="connsiteY11" fmla="*/ 1731243 h 2308324"/>
              <a:gd name="connsiteX12" fmla="*/ 0 w 1764970"/>
              <a:gd name="connsiteY12" fmla="*/ 1131079 h 2308324"/>
              <a:gd name="connsiteX13" fmla="*/ 0 w 1764970"/>
              <a:gd name="connsiteY13" fmla="*/ 577081 h 2308324"/>
              <a:gd name="connsiteX14" fmla="*/ 0 w 1764970"/>
              <a:gd name="connsiteY14" fmla="*/ 0 h 230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764970" h="2308324" extrusionOk="0">
                <a:moveTo>
                  <a:pt x="0" y="0"/>
                </a:moveTo>
                <a:cubicBezTo>
                  <a:pt x="133858" y="-43897"/>
                  <a:pt x="418703" y="22597"/>
                  <a:pt x="570674" y="0"/>
                </a:cubicBezTo>
                <a:cubicBezTo>
                  <a:pt x="722645" y="-22597"/>
                  <a:pt x="841441" y="12147"/>
                  <a:pt x="1106048" y="0"/>
                </a:cubicBezTo>
                <a:cubicBezTo>
                  <a:pt x="1370655" y="-12147"/>
                  <a:pt x="1533252" y="62493"/>
                  <a:pt x="1764970" y="0"/>
                </a:cubicBezTo>
                <a:cubicBezTo>
                  <a:pt x="1778398" y="154745"/>
                  <a:pt x="1716003" y="295756"/>
                  <a:pt x="1764970" y="553998"/>
                </a:cubicBezTo>
                <a:cubicBezTo>
                  <a:pt x="1813937" y="812240"/>
                  <a:pt x="1725823" y="830170"/>
                  <a:pt x="1764970" y="1084912"/>
                </a:cubicBezTo>
                <a:cubicBezTo>
                  <a:pt x="1804117" y="1339654"/>
                  <a:pt x="1763570" y="1388004"/>
                  <a:pt x="1764970" y="1615827"/>
                </a:cubicBezTo>
                <a:cubicBezTo>
                  <a:pt x="1766370" y="1843650"/>
                  <a:pt x="1751922" y="1993833"/>
                  <a:pt x="1764970" y="2308324"/>
                </a:cubicBezTo>
                <a:cubicBezTo>
                  <a:pt x="1548777" y="2370672"/>
                  <a:pt x="1338801" y="2280534"/>
                  <a:pt x="1176647" y="2308324"/>
                </a:cubicBezTo>
                <a:cubicBezTo>
                  <a:pt x="1014493" y="2336114"/>
                  <a:pt x="786236" y="2270462"/>
                  <a:pt x="641272" y="2308324"/>
                </a:cubicBezTo>
                <a:cubicBezTo>
                  <a:pt x="496309" y="2346186"/>
                  <a:pt x="260378" y="2250352"/>
                  <a:pt x="0" y="2308324"/>
                </a:cubicBezTo>
                <a:cubicBezTo>
                  <a:pt x="-35326" y="2034805"/>
                  <a:pt x="30042" y="1863655"/>
                  <a:pt x="0" y="1731243"/>
                </a:cubicBezTo>
                <a:cubicBezTo>
                  <a:pt x="-30042" y="1598831"/>
                  <a:pt x="54733" y="1428720"/>
                  <a:pt x="0" y="1131079"/>
                </a:cubicBezTo>
                <a:cubicBezTo>
                  <a:pt x="-54733" y="833438"/>
                  <a:pt x="13491" y="729016"/>
                  <a:pt x="0" y="577081"/>
                </a:cubicBezTo>
                <a:cubicBezTo>
                  <a:pt x="-13491" y="425146"/>
                  <a:pt x="32361" y="199415"/>
                  <a:pt x="0" y="0"/>
                </a:cubicBezTo>
                <a:close/>
              </a:path>
            </a:pathLst>
          </a:custGeom>
          <a:noFill/>
          <a:ln w="28575">
            <a:solidFill>
              <a:srgbClr val="7030A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none" rtlCol="0">
            <a:spAutoFit/>
          </a:bodyPr>
          <a:lstStyle/>
          <a:p>
            <a:r>
              <a:rPr lang="en-GB" b="1" dirty="0"/>
              <a:t>Emily</a:t>
            </a:r>
          </a:p>
          <a:p>
            <a:endParaRPr lang="en-GB" dirty="0"/>
          </a:p>
          <a:p>
            <a:r>
              <a:rPr lang="en-GB" dirty="0"/>
              <a:t>dress</a:t>
            </a:r>
          </a:p>
          <a:p>
            <a:r>
              <a:rPr lang="en-GB" dirty="0"/>
              <a:t>doll</a:t>
            </a:r>
          </a:p>
          <a:p>
            <a:r>
              <a:rPr lang="en-GB" dirty="0"/>
              <a:t>dinosaur</a:t>
            </a:r>
          </a:p>
          <a:p>
            <a:r>
              <a:rPr lang="en-GB" dirty="0"/>
              <a:t>Disney princess</a:t>
            </a:r>
          </a:p>
          <a:p>
            <a:r>
              <a:rPr lang="en-GB" dirty="0"/>
              <a:t>dartboard </a:t>
            </a:r>
          </a:p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3C0D61-6BBC-27EC-E372-1DD0E914AC94}"/>
              </a:ext>
            </a:extLst>
          </p:cNvPr>
          <p:cNvSpPr txBox="1"/>
          <p:nvPr/>
        </p:nvSpPr>
        <p:spPr>
          <a:xfrm>
            <a:off x="6269955" y="2235387"/>
            <a:ext cx="1339085" cy="2585323"/>
          </a:xfrm>
          <a:custGeom>
            <a:avLst/>
            <a:gdLst>
              <a:gd name="connsiteX0" fmla="*/ 0 w 1339085"/>
              <a:gd name="connsiteY0" fmla="*/ 0 h 2585323"/>
              <a:gd name="connsiteX1" fmla="*/ 432971 w 1339085"/>
              <a:gd name="connsiteY1" fmla="*/ 0 h 2585323"/>
              <a:gd name="connsiteX2" fmla="*/ 906114 w 1339085"/>
              <a:gd name="connsiteY2" fmla="*/ 0 h 2585323"/>
              <a:gd name="connsiteX3" fmla="*/ 1339085 w 1339085"/>
              <a:gd name="connsiteY3" fmla="*/ 0 h 2585323"/>
              <a:gd name="connsiteX4" fmla="*/ 1339085 w 1339085"/>
              <a:gd name="connsiteY4" fmla="*/ 542918 h 2585323"/>
              <a:gd name="connsiteX5" fmla="*/ 1339085 w 1339085"/>
              <a:gd name="connsiteY5" fmla="*/ 1111689 h 2585323"/>
              <a:gd name="connsiteX6" fmla="*/ 1339085 w 1339085"/>
              <a:gd name="connsiteY6" fmla="*/ 1577047 h 2585323"/>
              <a:gd name="connsiteX7" fmla="*/ 1339085 w 1339085"/>
              <a:gd name="connsiteY7" fmla="*/ 2094112 h 2585323"/>
              <a:gd name="connsiteX8" fmla="*/ 1339085 w 1339085"/>
              <a:gd name="connsiteY8" fmla="*/ 2585323 h 2585323"/>
              <a:gd name="connsiteX9" fmla="*/ 906114 w 1339085"/>
              <a:gd name="connsiteY9" fmla="*/ 2585323 h 2585323"/>
              <a:gd name="connsiteX10" fmla="*/ 446362 w 1339085"/>
              <a:gd name="connsiteY10" fmla="*/ 2585323 h 2585323"/>
              <a:gd name="connsiteX11" fmla="*/ 0 w 1339085"/>
              <a:gd name="connsiteY11" fmla="*/ 2585323 h 2585323"/>
              <a:gd name="connsiteX12" fmla="*/ 0 w 1339085"/>
              <a:gd name="connsiteY12" fmla="*/ 2042405 h 2585323"/>
              <a:gd name="connsiteX13" fmla="*/ 0 w 1339085"/>
              <a:gd name="connsiteY13" fmla="*/ 1499487 h 2585323"/>
              <a:gd name="connsiteX14" fmla="*/ 0 w 1339085"/>
              <a:gd name="connsiteY14" fmla="*/ 1059982 h 2585323"/>
              <a:gd name="connsiteX15" fmla="*/ 0 w 1339085"/>
              <a:gd name="connsiteY15" fmla="*/ 620478 h 2585323"/>
              <a:gd name="connsiteX16" fmla="*/ 0 w 1339085"/>
              <a:gd name="connsiteY16" fmla="*/ 0 h 258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39085" h="2585323" extrusionOk="0">
                <a:moveTo>
                  <a:pt x="0" y="0"/>
                </a:moveTo>
                <a:cubicBezTo>
                  <a:pt x="153833" y="-9579"/>
                  <a:pt x="288676" y="3588"/>
                  <a:pt x="432971" y="0"/>
                </a:cubicBezTo>
                <a:cubicBezTo>
                  <a:pt x="577266" y="-3588"/>
                  <a:pt x="714126" y="32209"/>
                  <a:pt x="906114" y="0"/>
                </a:cubicBezTo>
                <a:cubicBezTo>
                  <a:pt x="1098102" y="-32209"/>
                  <a:pt x="1207808" y="50349"/>
                  <a:pt x="1339085" y="0"/>
                </a:cubicBezTo>
                <a:cubicBezTo>
                  <a:pt x="1341982" y="172865"/>
                  <a:pt x="1318195" y="318765"/>
                  <a:pt x="1339085" y="542918"/>
                </a:cubicBezTo>
                <a:cubicBezTo>
                  <a:pt x="1359975" y="767071"/>
                  <a:pt x="1279098" y="924538"/>
                  <a:pt x="1339085" y="1111689"/>
                </a:cubicBezTo>
                <a:cubicBezTo>
                  <a:pt x="1399072" y="1298840"/>
                  <a:pt x="1339040" y="1417911"/>
                  <a:pt x="1339085" y="1577047"/>
                </a:cubicBezTo>
                <a:cubicBezTo>
                  <a:pt x="1339130" y="1736183"/>
                  <a:pt x="1294456" y="1931590"/>
                  <a:pt x="1339085" y="2094112"/>
                </a:cubicBezTo>
                <a:cubicBezTo>
                  <a:pt x="1383714" y="2256635"/>
                  <a:pt x="1308941" y="2442928"/>
                  <a:pt x="1339085" y="2585323"/>
                </a:cubicBezTo>
                <a:cubicBezTo>
                  <a:pt x="1154406" y="2626055"/>
                  <a:pt x="1098854" y="2546477"/>
                  <a:pt x="906114" y="2585323"/>
                </a:cubicBezTo>
                <a:cubicBezTo>
                  <a:pt x="713374" y="2624169"/>
                  <a:pt x="635047" y="2570115"/>
                  <a:pt x="446362" y="2585323"/>
                </a:cubicBezTo>
                <a:cubicBezTo>
                  <a:pt x="257677" y="2600531"/>
                  <a:pt x="133810" y="2532103"/>
                  <a:pt x="0" y="2585323"/>
                </a:cubicBezTo>
                <a:cubicBezTo>
                  <a:pt x="-7056" y="2432316"/>
                  <a:pt x="16487" y="2308363"/>
                  <a:pt x="0" y="2042405"/>
                </a:cubicBezTo>
                <a:cubicBezTo>
                  <a:pt x="-16487" y="1776447"/>
                  <a:pt x="58812" y="1764790"/>
                  <a:pt x="0" y="1499487"/>
                </a:cubicBezTo>
                <a:cubicBezTo>
                  <a:pt x="-58812" y="1234184"/>
                  <a:pt x="20204" y="1264625"/>
                  <a:pt x="0" y="1059982"/>
                </a:cubicBezTo>
                <a:cubicBezTo>
                  <a:pt x="-20204" y="855340"/>
                  <a:pt x="23504" y="821829"/>
                  <a:pt x="0" y="620478"/>
                </a:cubicBezTo>
                <a:cubicBezTo>
                  <a:pt x="-23504" y="419127"/>
                  <a:pt x="26674" y="259653"/>
                  <a:pt x="0" y="0"/>
                </a:cubicBezTo>
                <a:close/>
              </a:path>
            </a:pathLst>
          </a:custGeom>
          <a:noFill/>
          <a:ln w="28575"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284884895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none" rtlCol="0">
            <a:spAutoFit/>
          </a:bodyPr>
          <a:lstStyle/>
          <a:p>
            <a:r>
              <a:rPr lang="en-GB" b="1" dirty="0"/>
              <a:t>Eddie</a:t>
            </a:r>
          </a:p>
          <a:p>
            <a:endParaRPr lang="en-GB" dirty="0"/>
          </a:p>
          <a:p>
            <a:r>
              <a:rPr lang="en-GB" dirty="0"/>
              <a:t>pyjamas</a:t>
            </a:r>
          </a:p>
          <a:p>
            <a:r>
              <a:rPr lang="en-GB" dirty="0"/>
              <a:t>PlayStation</a:t>
            </a:r>
          </a:p>
          <a:p>
            <a:r>
              <a:rPr lang="en-GB" dirty="0"/>
              <a:t>penguin</a:t>
            </a:r>
          </a:p>
          <a:p>
            <a:r>
              <a:rPr lang="en-GB" dirty="0" err="1"/>
              <a:t>Play-doh</a:t>
            </a:r>
            <a:endParaRPr lang="en-GB" dirty="0"/>
          </a:p>
          <a:p>
            <a:r>
              <a:rPr lang="en-GB" dirty="0"/>
              <a:t>painting set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5865E7-29B8-92D7-DF2E-DA4FBECB0804}"/>
              </a:ext>
            </a:extLst>
          </p:cNvPr>
          <p:cNvSpPr txBox="1"/>
          <p:nvPr/>
        </p:nvSpPr>
        <p:spPr>
          <a:xfrm>
            <a:off x="1408176" y="2235387"/>
            <a:ext cx="1573444" cy="2031325"/>
          </a:xfrm>
          <a:custGeom>
            <a:avLst/>
            <a:gdLst>
              <a:gd name="connsiteX0" fmla="*/ 0 w 1573444"/>
              <a:gd name="connsiteY0" fmla="*/ 0 h 2031325"/>
              <a:gd name="connsiteX1" fmla="*/ 524481 w 1573444"/>
              <a:gd name="connsiteY1" fmla="*/ 0 h 2031325"/>
              <a:gd name="connsiteX2" fmla="*/ 1064697 w 1573444"/>
              <a:gd name="connsiteY2" fmla="*/ 0 h 2031325"/>
              <a:gd name="connsiteX3" fmla="*/ 1573444 w 1573444"/>
              <a:gd name="connsiteY3" fmla="*/ 0 h 2031325"/>
              <a:gd name="connsiteX4" fmla="*/ 1573444 w 1573444"/>
              <a:gd name="connsiteY4" fmla="*/ 528145 h 2031325"/>
              <a:gd name="connsiteX5" fmla="*/ 1573444 w 1573444"/>
              <a:gd name="connsiteY5" fmla="*/ 975036 h 2031325"/>
              <a:gd name="connsiteX6" fmla="*/ 1573444 w 1573444"/>
              <a:gd name="connsiteY6" fmla="*/ 1421928 h 2031325"/>
              <a:gd name="connsiteX7" fmla="*/ 1573444 w 1573444"/>
              <a:gd name="connsiteY7" fmla="*/ 2031325 h 2031325"/>
              <a:gd name="connsiteX8" fmla="*/ 1064697 w 1573444"/>
              <a:gd name="connsiteY8" fmla="*/ 2031325 h 2031325"/>
              <a:gd name="connsiteX9" fmla="*/ 555950 w 1573444"/>
              <a:gd name="connsiteY9" fmla="*/ 2031325 h 2031325"/>
              <a:gd name="connsiteX10" fmla="*/ 0 w 1573444"/>
              <a:gd name="connsiteY10" fmla="*/ 2031325 h 2031325"/>
              <a:gd name="connsiteX11" fmla="*/ 0 w 1573444"/>
              <a:gd name="connsiteY11" fmla="*/ 1543807 h 2031325"/>
              <a:gd name="connsiteX12" fmla="*/ 0 w 1573444"/>
              <a:gd name="connsiteY12" fmla="*/ 995349 h 2031325"/>
              <a:gd name="connsiteX13" fmla="*/ 0 w 1573444"/>
              <a:gd name="connsiteY13" fmla="*/ 446891 h 2031325"/>
              <a:gd name="connsiteX14" fmla="*/ 0 w 1573444"/>
              <a:gd name="connsiteY14" fmla="*/ 0 h 2031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73444" h="2031325" extrusionOk="0">
                <a:moveTo>
                  <a:pt x="0" y="0"/>
                </a:moveTo>
                <a:cubicBezTo>
                  <a:pt x="249708" y="-27631"/>
                  <a:pt x="352514" y="41363"/>
                  <a:pt x="524481" y="0"/>
                </a:cubicBezTo>
                <a:cubicBezTo>
                  <a:pt x="696448" y="-41363"/>
                  <a:pt x="942939" y="43148"/>
                  <a:pt x="1064697" y="0"/>
                </a:cubicBezTo>
                <a:cubicBezTo>
                  <a:pt x="1186455" y="-43148"/>
                  <a:pt x="1427326" y="27482"/>
                  <a:pt x="1573444" y="0"/>
                </a:cubicBezTo>
                <a:cubicBezTo>
                  <a:pt x="1628813" y="207000"/>
                  <a:pt x="1530226" y="285594"/>
                  <a:pt x="1573444" y="528145"/>
                </a:cubicBezTo>
                <a:cubicBezTo>
                  <a:pt x="1616662" y="770697"/>
                  <a:pt x="1565453" y="867808"/>
                  <a:pt x="1573444" y="975036"/>
                </a:cubicBezTo>
                <a:cubicBezTo>
                  <a:pt x="1581435" y="1082264"/>
                  <a:pt x="1535049" y="1277987"/>
                  <a:pt x="1573444" y="1421928"/>
                </a:cubicBezTo>
                <a:cubicBezTo>
                  <a:pt x="1611839" y="1565869"/>
                  <a:pt x="1532602" y="1768138"/>
                  <a:pt x="1573444" y="2031325"/>
                </a:cubicBezTo>
                <a:cubicBezTo>
                  <a:pt x="1394583" y="2084656"/>
                  <a:pt x="1234871" y="2014174"/>
                  <a:pt x="1064697" y="2031325"/>
                </a:cubicBezTo>
                <a:cubicBezTo>
                  <a:pt x="894523" y="2048476"/>
                  <a:pt x="763808" y="2009895"/>
                  <a:pt x="555950" y="2031325"/>
                </a:cubicBezTo>
                <a:cubicBezTo>
                  <a:pt x="348092" y="2052755"/>
                  <a:pt x="146506" y="2016130"/>
                  <a:pt x="0" y="2031325"/>
                </a:cubicBezTo>
                <a:cubicBezTo>
                  <a:pt x="-2619" y="1815057"/>
                  <a:pt x="16455" y="1758980"/>
                  <a:pt x="0" y="1543807"/>
                </a:cubicBezTo>
                <a:cubicBezTo>
                  <a:pt x="-16455" y="1328634"/>
                  <a:pt x="5160" y="1196939"/>
                  <a:pt x="0" y="995349"/>
                </a:cubicBezTo>
                <a:cubicBezTo>
                  <a:pt x="-5160" y="793759"/>
                  <a:pt x="4290" y="611881"/>
                  <a:pt x="0" y="446891"/>
                </a:cubicBezTo>
                <a:cubicBezTo>
                  <a:pt x="-4290" y="281901"/>
                  <a:pt x="47680" y="109860"/>
                  <a:pt x="0" y="0"/>
                </a:cubicBezTo>
                <a:close/>
              </a:path>
            </a:pathLst>
          </a:custGeom>
          <a:noFill/>
          <a:ln w="22225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99823571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none" rtlCol="0">
            <a:spAutoFit/>
          </a:bodyPr>
          <a:lstStyle/>
          <a:p>
            <a:r>
              <a:rPr lang="en-GB" b="1" dirty="0"/>
              <a:t>Lee</a:t>
            </a:r>
          </a:p>
          <a:p>
            <a:endParaRPr lang="en-GB" dirty="0"/>
          </a:p>
          <a:p>
            <a:r>
              <a:rPr lang="en-GB" dirty="0"/>
              <a:t>Hot wheels</a:t>
            </a:r>
          </a:p>
          <a:p>
            <a:r>
              <a:rPr lang="en-GB" dirty="0"/>
              <a:t>hedgehog</a:t>
            </a:r>
          </a:p>
          <a:p>
            <a:r>
              <a:rPr lang="en-GB" dirty="0"/>
              <a:t>Hatchimals</a:t>
            </a:r>
          </a:p>
          <a:p>
            <a:r>
              <a:rPr lang="en-GB" dirty="0" err="1"/>
              <a:t>Hexbug</a:t>
            </a:r>
            <a:r>
              <a:rPr lang="en-GB" dirty="0"/>
              <a:t> gecko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3675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50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Curtis</dc:creator>
  <cp:lastModifiedBy>Laura Curtis</cp:lastModifiedBy>
  <cp:revision>1</cp:revision>
  <dcterms:created xsi:type="dcterms:W3CDTF">2024-12-11T11:15:13Z</dcterms:created>
  <dcterms:modified xsi:type="dcterms:W3CDTF">2024-12-11T11:46:58Z</dcterms:modified>
</cp:coreProperties>
</file>