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53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29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6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24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44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4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4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9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3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5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72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27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4010E-B859-41DC-B7C8-FD5CA9B13F40}" type="datetimeFigureOut">
              <a:rPr lang="en-GB" smtClean="0"/>
              <a:t>17/02/2024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4B3DC-13EA-4633-90F4-E0A9CBB7B7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5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latin typeface="Comic Sans MS" panose="030F0702030302020204" pitchFamily="66" charset="0"/>
              </a:rPr>
              <a:t>Name:________________</a:t>
            </a:r>
            <a:r>
              <a:rPr lang="en-GB" sz="1200" b="1" dirty="0" smtClean="0">
                <a:latin typeface="Comic Sans MS" panose="030F0702030302020204" pitchFamily="66" charset="0"/>
              </a:rPr>
              <a:t>                                   </a:t>
            </a:r>
            <a:r>
              <a:rPr lang="en-GB" sz="1200" b="1" u="sng" dirty="0" smtClean="0">
                <a:latin typeface="Comic Sans MS" panose="030F0702030302020204" pitchFamily="66" charset="0"/>
              </a:rPr>
              <a:t>Date:___________________</a:t>
            </a:r>
          </a:p>
          <a:p>
            <a:r>
              <a:rPr lang="en-GB" sz="1200" b="1" dirty="0" smtClean="0">
                <a:latin typeface="Comic Sans MS" panose="030F0702030302020204" pitchFamily="66" charset="0"/>
              </a:rPr>
              <a:t>		                  </a:t>
            </a:r>
            <a:r>
              <a:rPr lang="en-GB" sz="1200" b="1" u="sng" dirty="0" smtClean="0">
                <a:latin typeface="Comic Sans MS" panose="030F0702030302020204" pitchFamily="66" charset="0"/>
              </a:rPr>
              <a:t>Phonics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9946"/>
              </p:ext>
            </p:extLst>
          </p:nvPr>
        </p:nvGraphicFramePr>
        <p:xfrm>
          <a:off x="188640" y="683568"/>
          <a:ext cx="3096344" cy="8280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1512168"/>
              </a:tblGrid>
              <a:tr h="13801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286917"/>
              </p:ext>
            </p:extLst>
          </p:nvPr>
        </p:nvGraphicFramePr>
        <p:xfrm>
          <a:off x="3573016" y="683568"/>
          <a:ext cx="3096344" cy="8280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1512168"/>
              </a:tblGrid>
              <a:tr h="13801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801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8640" y="68356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640" y="20517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2</a:t>
            </a:r>
            <a:r>
              <a:rPr lang="en-GB" b="1" dirty="0" smtClean="0">
                <a:latin typeface="Comic Sans MS" panose="030F0702030302020204" pitchFamily="66" charset="0"/>
              </a:rPr>
              <a:t>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640" y="341987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3</a:t>
            </a:r>
            <a:r>
              <a:rPr lang="en-GB" b="1" dirty="0" smtClean="0">
                <a:latin typeface="Comic Sans MS" panose="030F0702030302020204" pitchFamily="66" charset="0"/>
              </a:rPr>
              <a:t>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640" y="485074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4</a:t>
            </a:r>
            <a:r>
              <a:rPr lang="en-GB" b="1" dirty="0" smtClean="0">
                <a:latin typeface="Comic Sans MS" panose="030F0702030302020204" pitchFamily="66" charset="0"/>
              </a:rPr>
              <a:t>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640" y="621889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5</a:t>
            </a:r>
            <a:r>
              <a:rPr lang="en-GB" b="1" dirty="0" smtClean="0">
                <a:latin typeface="Comic Sans MS" panose="030F0702030302020204" pitchFamily="66" charset="0"/>
              </a:rPr>
              <a:t>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640" y="758704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6</a:t>
            </a:r>
            <a:r>
              <a:rPr lang="en-GB" b="1" dirty="0" smtClean="0">
                <a:latin typeface="Comic Sans MS" panose="030F0702030302020204" pitchFamily="66" charset="0"/>
              </a:rPr>
              <a:t>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9948" y="68356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7.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9948" y="20517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8.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9948" y="341987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9.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9948" y="485074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10.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9948" y="621889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11.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9948" y="758704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12.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3491880"/>
            <a:ext cx="8953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6549464"/>
            <a:ext cx="1295401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38" y="2236386"/>
            <a:ext cx="1062519" cy="106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AutoShape 6" descr="37+ Thousand Clipart Fire Royalty-Free Images, Stock Photos &amp; Pictures | 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0"/>
          <a:stretch/>
        </p:blipFill>
        <p:spPr bwMode="auto">
          <a:xfrm>
            <a:off x="4034009" y="6278592"/>
            <a:ext cx="1051175" cy="1245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AutoShape 9" descr="Headstone Clipart Images – Browse 3,951 Stock Photos, Vectors, and Video |  Adobe 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50" y="735558"/>
            <a:ext cx="1146634" cy="131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91" y="3554612"/>
            <a:ext cx="1024409" cy="115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375" y="7668344"/>
            <a:ext cx="1057809" cy="121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3" y="1097206"/>
            <a:ext cx="137734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82" y="2230588"/>
            <a:ext cx="1183902" cy="111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20" y="5113338"/>
            <a:ext cx="1257301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38" y="7668344"/>
            <a:ext cx="976313" cy="117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269" y="5035406"/>
            <a:ext cx="1106731" cy="102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547664" y="205172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Chn to write the words in the boxes next to the picture.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830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23</cp:revision>
  <dcterms:created xsi:type="dcterms:W3CDTF">2024-01-25T21:19:46Z</dcterms:created>
  <dcterms:modified xsi:type="dcterms:W3CDTF">2024-02-17T21:10:28Z</dcterms:modified>
</cp:coreProperties>
</file>