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020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160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688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711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4425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904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506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523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274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213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41088-5ECD-4835-83B6-E7D66D513AB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457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FF6DD-84FD-D646-01CA-35F28448D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00B0F0"/>
                </a:solidFill>
                <a:latin typeface="Comic Sans MS" panose="030F0702030302020204" pitchFamily="66" charset="0"/>
              </a:rPr>
              <a:t>Fractions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9F290-061B-0A9D-864F-7FD2A37EE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r>
              <a:rPr lang="en-GB" dirty="0">
                <a:solidFill>
                  <a:srgbClr val="00B0F0"/>
                </a:solidFill>
                <a:latin typeface="Comic Sans MS" panose="030F0702030302020204" pitchFamily="66" charset="0"/>
              </a:rPr>
              <a:t>What is a fraction</a:t>
            </a:r>
          </a:p>
          <a:p>
            <a:r>
              <a:rPr lang="en-GB" dirty="0">
                <a:solidFill>
                  <a:srgbClr val="00B0F0"/>
                </a:solidFill>
                <a:latin typeface="Comic Sans MS" panose="030F0702030302020204" pitchFamily="66" charset="0"/>
              </a:rPr>
              <a:t>Identifying simple fractions</a:t>
            </a:r>
          </a:p>
          <a:p>
            <a:r>
              <a:rPr lang="en-GB" dirty="0">
                <a:solidFill>
                  <a:srgbClr val="00B0F0"/>
                </a:solidFill>
                <a:latin typeface="Comic Sans MS" panose="030F0702030302020204" pitchFamily="66" charset="0"/>
              </a:rPr>
              <a:t>Finding equivalent fractions</a:t>
            </a:r>
          </a:p>
          <a:p>
            <a:r>
              <a:rPr lang="en-GB" dirty="0">
                <a:solidFill>
                  <a:srgbClr val="00B0F0"/>
                </a:solidFill>
                <a:latin typeface="Comic Sans MS" panose="030F0702030302020204" pitchFamily="66" charset="0"/>
              </a:rPr>
              <a:t>Simplifying fractions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A4370A-DEA6-B8B4-B595-50AD05D1F9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7150" y="1887537"/>
            <a:ext cx="3676650" cy="1238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B313503-09D3-328F-B9B5-5DB29884D7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6996" y="4429918"/>
            <a:ext cx="4057650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03088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1_Office Theme</vt:lpstr>
      <vt:lpstr>Fractions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Fractions</dc:title>
  <dc:creator>Jennie McLaughlan</dc:creator>
  <cp:lastModifiedBy>Jennie McLaughlan</cp:lastModifiedBy>
  <cp:revision>1</cp:revision>
  <dcterms:created xsi:type="dcterms:W3CDTF">2023-10-27T15:32:24Z</dcterms:created>
  <dcterms:modified xsi:type="dcterms:W3CDTF">2023-10-27T15:32:59Z</dcterms:modified>
</cp:coreProperties>
</file>