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E262D-2B4A-A761-5F8E-76A5E05FB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1E810-3F2B-DA8D-5D06-B206F3B44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EA567-91A2-6EE2-5732-1A94BF40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C6538-2800-F268-6B6F-0AEAD864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65174-CE4F-29C5-FD59-AB0F266DB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1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1AA50-AE2C-1CF5-0415-DCFFF181F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3DF64-232B-25D1-7393-EFB1D1C21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E7BBC-3F2C-16EA-308E-25FEDFA2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5476A-6EB2-02C4-6CF5-038584FB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CB7F-7421-6D46-32EB-90256567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61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ABB2E-75B4-EC1A-F054-1B1899492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BEF64-338C-8927-D53E-12355141D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CC2E0-466D-B6E4-0FCE-FE6CCE85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BC086-D59B-AFFE-495F-1514A1662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4C105-FA0B-E503-DA50-B5A18CD5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45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49B8A-3552-A4E1-C97D-042DD60F4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14BF-94D6-E929-FDBA-904876675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20794-A8D9-3F80-A303-F035A704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0871C-D3E8-FADA-B5E8-08470DAD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F858E-EA41-3E0E-E1C5-EAD80AB5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8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E79DC-704E-E5B3-FC2D-739FA98E3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582D3-49A2-D651-465C-76E4EC3B0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E39CD-58C5-A145-B922-1955D509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BC8AF-C5C5-7D8C-D37C-8874DF644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12E5D-B4F6-BBEB-DC40-F1F258108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5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10A5-4452-9E7E-E6D8-7876F323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11E38-8FA5-0C3A-CFA2-F10F55510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3AB15-562C-8D39-774B-6E6245C6A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941A2-1D03-9116-64AB-50D3D7B9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FA972-1C10-3A4C-4443-4C48B39D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2D3E1-E35E-62AB-E84F-425CF1D2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4544-73CD-23EE-A83A-8DF1ADC26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A12B9-E4D5-DFF7-8E7E-C232772C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F08C8-73AA-DA4F-7248-D4F11D58B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8296F-CA0F-0844-4B4B-8D603C664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5A237E-519E-71E9-9B52-CF2A5745D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A984A4-66A3-2527-96CF-AE56C628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6850D3-B3F4-1C69-72F3-1D64DBEA3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853360-9E28-272F-3585-8F5E7389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38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1C53-6D8B-1668-2873-8E77E6C5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EDECA-621D-6722-479E-424E19BAA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93B88-AD70-CE12-F697-84DABBE0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52639-A122-60F6-75CA-42FBDFFD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7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9A593A-8A83-F5BE-21B2-72E022A4C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788651-521C-4B82-4CD6-58B8C3DC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FCCC3-629E-134A-5498-8CE1F7C4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81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3E47-247A-92AD-4F7A-23BBC146A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70D73-3273-3933-4468-4E44A9298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9831D-8C21-2179-0617-CF465497A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C675E-1B98-A51F-F829-0B6C0E25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81DEF-264B-3578-0934-44E85EF4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85748-CFCF-6691-3E4A-3BBAE264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4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0A97-C3AF-A05D-742E-7D3DBE5E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9B3291-CD8D-C6F8-6B5A-971E0E0AD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C5583-8B71-9808-2A6E-ACD0B556E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0FE5A-D64C-9CB2-033F-E8C8D758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F7C1D-C11A-274B-05A1-6DA68858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36BAF-5668-8881-DC36-76F0D855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46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86558-F4EB-3C91-63A9-71A57059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F98FE-BA85-10A0-88DD-A72D97845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954F-38B9-9BC6-8D33-DA56E9747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7B36D3-40C7-4FBE-805E-6EAD441307A2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203A-144E-FAC0-005C-6441237AAE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A4981-70FD-D555-DF28-8335A7416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493CC-A0E3-4E1E-AF4F-E6E20073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30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EA8E-BCED-1688-19DD-4E75B18C4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045005"/>
            <a:ext cx="4727713" cy="180892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u="sng" dirty="0">
                <a:latin typeface="Showcard Gothic" panose="04020904020102020604" pitchFamily="82" charset="0"/>
                <a:cs typeface="Forte Forward" panose="020F0502020204030204" pitchFamily="2" charset="0"/>
              </a:rPr>
              <a:t>The </a:t>
            </a:r>
            <a:r>
              <a:rPr lang="en-US" u="sng" dirty="0" err="1">
                <a:latin typeface="Showcard Gothic" panose="04020904020102020604" pitchFamily="82" charset="0"/>
                <a:cs typeface="Forte Forward" panose="020F0502020204030204" pitchFamily="2" charset="0"/>
              </a:rPr>
              <a:t>Optimiser</a:t>
            </a:r>
            <a:endParaRPr lang="en-US" u="sng" dirty="0">
              <a:latin typeface="Showcard Gothic" panose="04020904020102020604" pitchFamily="82" charset="0"/>
              <a:cs typeface="Forte Forward" panose="020F05020202040302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7241F-9FEB-A526-B086-EAA591D43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104" y="139149"/>
            <a:ext cx="5913782" cy="4393094"/>
          </a:xfrm>
        </p:spPr>
        <p:txBody>
          <a:bodyPr>
            <a:noAutofit/>
          </a:bodyPr>
          <a:lstStyle/>
          <a:p>
            <a:r>
              <a:rPr lang="en-US" sz="6000" u="sng" dirty="0">
                <a:solidFill>
                  <a:schemeClr val="accent1"/>
                </a:solidFill>
                <a:latin typeface="Gill Sans Nova Cond Ultra Bold" panose="020F0502020204030204" pitchFamily="34" charset="0"/>
                <a:cs typeface="Aharoni" panose="02010803020104030203" pitchFamily="2" charset="-79"/>
              </a:rPr>
              <a:t>Paper 1: Success in Approaching Question 2:</a:t>
            </a:r>
          </a:p>
          <a:p>
            <a:r>
              <a:rPr lang="en-US" sz="6000" u="sng" dirty="0">
                <a:solidFill>
                  <a:schemeClr val="accent1"/>
                </a:solidFill>
                <a:latin typeface="Gill Sans Nova Cond Ultra Bold" panose="020F0502020204030204" pitchFamily="34" charset="0"/>
                <a:cs typeface="Aharoni" panose="02010803020104030203" pitchFamily="2" charset="-79"/>
              </a:rPr>
              <a:t>Writing about language</a:t>
            </a:r>
          </a:p>
          <a:p>
            <a:endParaRPr lang="en-US" sz="60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60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u="sng" dirty="0">
              <a:solidFill>
                <a:srgbClr val="FF0000"/>
              </a:solidFill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dirty="0"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dirty="0">
              <a:latin typeface="Showcard Gothic" panose="04020904020102020604" pitchFamily="82" charset="0"/>
              <a:cs typeface="Aharoni" panose="02010803020104030203" pitchFamily="2" charset="-79"/>
            </a:endParaRPr>
          </a:p>
          <a:p>
            <a:endParaRPr lang="en-US" sz="4400" dirty="0"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dirty="0"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  <a:p>
            <a:endParaRPr lang="en-US" sz="4400" dirty="0">
              <a:latin typeface="Gill Sans Nova Cond Ultra Bold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094DE3-CC81-CD45-72AE-16F9F9D7D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3661" y="286220"/>
            <a:ext cx="6168886" cy="61726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F3C2F-3F19-E5A6-0A8E-02D2A0FEC62F}"/>
              </a:ext>
            </a:extLst>
          </p:cNvPr>
          <p:cNvSpPr txBox="1"/>
          <p:nvPr/>
        </p:nvSpPr>
        <p:spPr>
          <a:xfrm>
            <a:off x="5009322" y="6484595"/>
            <a:ext cx="69971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 detailed presentation to ensure </a:t>
            </a:r>
            <a:r>
              <a:rPr lang="en-GB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successful responses.</a:t>
            </a:r>
            <a:endParaRPr lang="en-GB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702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ADLaM Display</vt:lpstr>
      <vt:lpstr>Aptos</vt:lpstr>
      <vt:lpstr>Aptos Display</vt:lpstr>
      <vt:lpstr>Arial</vt:lpstr>
      <vt:lpstr>Gill Sans Nova Cond Ultra Bold</vt:lpstr>
      <vt:lpstr>Showcard Gothic</vt:lpstr>
      <vt:lpstr>Office Theme</vt:lpstr>
      <vt:lpstr>The Optimiser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Wills</dc:creator>
  <cp:lastModifiedBy>Darren Wills</cp:lastModifiedBy>
  <cp:revision>2</cp:revision>
  <dcterms:created xsi:type="dcterms:W3CDTF">2025-08-11T08:35:38Z</dcterms:created>
  <dcterms:modified xsi:type="dcterms:W3CDTF">2025-08-11T08:38:25Z</dcterms:modified>
</cp:coreProperties>
</file>