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0" r:id="rId5"/>
    <p:sldId id="305" r:id="rId6"/>
    <p:sldId id="314" r:id="rId7"/>
    <p:sldId id="315" r:id="rId8"/>
    <p:sldId id="317" r:id="rId9"/>
    <p:sldId id="318" r:id="rId10"/>
    <p:sldId id="311" r:id="rId11"/>
    <p:sldId id="312" r:id="rId12"/>
    <p:sldId id="313" r:id="rId13"/>
    <p:sldId id="307" r:id="rId14"/>
    <p:sldId id="308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31/03/2025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31/03/2025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dnBAU8Co6PA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zZ9X-d3oZvQ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1E8E-4B98-85B7-AA86-20A2B7DF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Friday Worship Song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3E876-3965-764A-3341-679810C0E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1</a:t>
            </a:fld>
            <a:endParaRPr lang="en-GB" dirty="0"/>
          </a:p>
        </p:txBody>
      </p:sp>
      <p:pic>
        <p:nvPicPr>
          <p:cNvPr id="3" name="Online Media 2" title="Relaxing Music Healing Stress, Anxiety and Depressive States, Heal Mind, Body and Soul Calming Music">
            <a:hlinkClick r:id="" action="ppaction://media"/>
            <a:extLst>
              <a:ext uri="{FF2B5EF4-FFF2-40B4-BE49-F238E27FC236}">
                <a16:creationId xmlns:a16="http://schemas.microsoft.com/office/drawing/2014/main" id="{A5C3A5D8-EB62-E4FE-5A9B-B3A3B27A4F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8917" y="2772076"/>
            <a:ext cx="5594166" cy="31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E088-7500-6FCE-DCE0-6D31D982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School Prayer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B51DF8-1A18-5535-EC06-9DEAB06C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34" y="2899918"/>
            <a:ext cx="5210175" cy="34734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0455-F913-9889-A1C9-AB7159282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0EE68-B9BD-2261-5774-CA2476A8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4" b="89773" l="9751" r="89796">
                        <a14:foregroundMark x1="56236" y1="15530" x2="56236" y2="15530"/>
                        <a14:foregroundMark x1="63492" y1="21212" x2="63492" y2="21212"/>
                        <a14:foregroundMark x1="68481" y1="29545" x2="68481" y2="29545"/>
                        <a14:foregroundMark x1="68481" y1="42045" x2="68481" y2="42045"/>
                        <a14:foregroundMark x1="61224" y1="49621" x2="61224" y2="49621"/>
                        <a14:foregroundMark x1="52381" y1="44318" x2="52381" y2="44318"/>
                        <a14:foregroundMark x1="56689" y1="39773" x2="56689" y2="39773"/>
                        <a14:foregroundMark x1="57370" y1="31061" x2="57370" y2="31061"/>
                        <a14:foregroundMark x1="52608" y1="30303" x2="52608" y2="30303"/>
                        <a14:foregroundMark x1="49660" y1="8712" x2="49660" y2="8712"/>
                        <a14:foregroundMark x1="71429" y1="27273" x2="71429" y2="27273"/>
                        <a14:foregroundMark x1="41043" y1="6439" x2="41043" y2="6439"/>
                        <a14:foregroundMark x1="50340" y1="1894" x2="50340" y2="1894"/>
                        <a14:foregroundMark x1="41497" y1="32197" x2="41497" y2="32197"/>
                        <a14:foregroundMark x1="45805" y1="42424" x2="45805" y2="42424"/>
                        <a14:foregroundMark x1="48299" y1="43939" x2="48299" y2="43939"/>
                        <a14:foregroundMark x1="40590" y1="42803" x2="40590" y2="42803"/>
                        <a14:foregroundMark x1="56463" y1="9848" x2="56463" y2="9848"/>
                        <a14:foregroundMark x1="54875" y1="6061" x2="54875" y2="6061"/>
                        <a14:foregroundMark x1="54422" y1="1894" x2="54422" y2="1894"/>
                        <a14:foregroundMark x1="72109" y1="33333" x2="72109" y2="33333"/>
                        <a14:foregroundMark x1="58050" y1="76894" x2="58050" y2="76894"/>
                        <a14:foregroundMark x1="39456" y1="76136" x2="39456" y2="76136"/>
                        <a14:foregroundMark x1="34694" y1="77652" x2="34694" y2="77652"/>
                        <a14:foregroundMark x1="73243" y1="88636" x2="73243" y2="88636"/>
                        <a14:foregroundMark x1="71202" y1="84470" x2="71202" y2="84470"/>
                        <a14:foregroundMark x1="69388" y1="87121" x2="69388" y2="87121"/>
                        <a14:foregroundMark x1="66893" y1="85606" x2="66893" y2="85606"/>
                        <a14:foregroundMark x1="65306" y1="85606" x2="65306" y2="85606"/>
                        <a14:foregroundMark x1="60771" y1="85227" x2="60771" y2="85227"/>
                        <a14:foregroundMark x1="56236" y1="85606" x2="56236" y2="85606"/>
                        <a14:foregroundMark x1="52834" y1="85606" x2="52834" y2="85606"/>
                        <a14:foregroundMark x1="49206" y1="84848" x2="49206" y2="84848"/>
                        <a14:foregroundMark x1="44898" y1="85606" x2="44898" y2="85606"/>
                        <a14:foregroundMark x1="40136" y1="84848" x2="40136" y2="84848"/>
                        <a14:foregroundMark x1="36961" y1="86742" x2="36961" y2="86742"/>
                        <a14:foregroundMark x1="34467" y1="87879" x2="34467" y2="87879"/>
                        <a14:foregroundMark x1="29478" y1="87879" x2="29478" y2="87879"/>
                        <a14:foregroundMark x1="27211" y1="83333" x2="2721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096" y="3263975"/>
            <a:ext cx="4594704" cy="2745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3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1FA2E-E2AA-D472-F0B8-81D85AF7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8FB02-0C37-6700-992E-0D15B7CCECF2}"/>
              </a:ext>
            </a:extLst>
          </p:cNvPr>
          <p:cNvSpPr txBox="1"/>
          <p:nvPr/>
        </p:nvSpPr>
        <p:spPr>
          <a:xfrm>
            <a:off x="657265" y="-38845"/>
            <a:ext cx="1110611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Our Father in Heaven, </a:t>
            </a:r>
            <a:endParaRPr lang="en-GB" sz="2400" b="1" dirty="0">
              <a:latin typeface="Comic Sans MS" panose="030F0702030302020204" pitchFamily="66" charset="0"/>
              <a:cs typeface="Calibri"/>
            </a:endParaRPr>
          </a:p>
          <a:p>
            <a:pPr marL="0" indent="0" algn="ctr">
              <a:buNone/>
            </a:pPr>
            <a:endParaRPr lang="en-GB" sz="2000" b="1" dirty="0">
              <a:latin typeface="Comic Sans MS" panose="030F0702030302020204" pitchFamily="66" charset="0"/>
              <a:cs typeface="Calibri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We praise you for making the world.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We praise you for taking care of us and our school.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We are sorry for the times we fall out and hurt each other.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Help us to re-make friendships that have fallen apart. 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Father, we thank you for our teachers and the opportunity to learn.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Help us with the challenges and changes we face.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Please help us to do our best and be thankful each day.</a:t>
            </a:r>
          </a:p>
          <a:p>
            <a:pPr marL="0" indent="0" algn="ctr">
              <a:buNone/>
            </a:pPr>
            <a:endParaRPr lang="en-GB" sz="2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Lord in your mercy, </a:t>
            </a: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Hear our prayer.</a:t>
            </a:r>
          </a:p>
          <a:p>
            <a:pPr marL="0" indent="0" algn="ctr">
              <a:buNone/>
            </a:pPr>
            <a:r>
              <a:rPr lang="en-GB" sz="2400" b="1" dirty="0">
                <a:latin typeface="Comic Sans MS" panose="030F0702030302020204" pitchFamily="66" charset="0"/>
              </a:rPr>
              <a:t>Amen.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23CAF-5AED-0E9A-B224-30AD48477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4" b="89773" l="9751" r="89796">
                        <a14:foregroundMark x1="56236" y1="15530" x2="56236" y2="15530"/>
                        <a14:foregroundMark x1="63492" y1="21212" x2="63492" y2="21212"/>
                        <a14:foregroundMark x1="68481" y1="29545" x2="68481" y2="29545"/>
                        <a14:foregroundMark x1="68481" y1="42045" x2="68481" y2="42045"/>
                        <a14:foregroundMark x1="61224" y1="49621" x2="61224" y2="49621"/>
                        <a14:foregroundMark x1="52381" y1="44318" x2="52381" y2="44318"/>
                        <a14:foregroundMark x1="56689" y1="39773" x2="56689" y2="39773"/>
                        <a14:foregroundMark x1="57370" y1="31061" x2="57370" y2="31061"/>
                        <a14:foregroundMark x1="52608" y1="30303" x2="52608" y2="30303"/>
                        <a14:foregroundMark x1="49660" y1="8712" x2="49660" y2="8712"/>
                        <a14:foregroundMark x1="71429" y1="27273" x2="71429" y2="27273"/>
                        <a14:foregroundMark x1="41043" y1="6439" x2="41043" y2="6439"/>
                        <a14:foregroundMark x1="50340" y1="1894" x2="50340" y2="1894"/>
                        <a14:foregroundMark x1="41497" y1="32197" x2="41497" y2="32197"/>
                        <a14:foregroundMark x1="45805" y1="42424" x2="45805" y2="42424"/>
                        <a14:foregroundMark x1="48299" y1="43939" x2="48299" y2="43939"/>
                        <a14:foregroundMark x1="40590" y1="42803" x2="40590" y2="42803"/>
                        <a14:foregroundMark x1="56463" y1="9848" x2="56463" y2="9848"/>
                        <a14:foregroundMark x1="54875" y1="6061" x2="54875" y2="6061"/>
                        <a14:foregroundMark x1="54422" y1="1894" x2="54422" y2="1894"/>
                        <a14:foregroundMark x1="72109" y1="33333" x2="72109" y2="33333"/>
                        <a14:foregroundMark x1="58050" y1="76894" x2="58050" y2="76894"/>
                        <a14:foregroundMark x1="39456" y1="76136" x2="39456" y2="76136"/>
                        <a14:foregroundMark x1="34694" y1="77652" x2="34694" y2="77652"/>
                        <a14:foregroundMark x1="73243" y1="88636" x2="73243" y2="88636"/>
                        <a14:foregroundMark x1="71202" y1="84470" x2="71202" y2="84470"/>
                        <a14:foregroundMark x1="69388" y1="87121" x2="69388" y2="87121"/>
                        <a14:foregroundMark x1="66893" y1="85606" x2="66893" y2="85606"/>
                        <a14:foregroundMark x1="65306" y1="85606" x2="65306" y2="85606"/>
                        <a14:foregroundMark x1="60771" y1="85227" x2="60771" y2="85227"/>
                        <a14:foregroundMark x1="56236" y1="85606" x2="56236" y2="85606"/>
                        <a14:foregroundMark x1="52834" y1="85606" x2="52834" y2="85606"/>
                        <a14:foregroundMark x1="49206" y1="84848" x2="49206" y2="84848"/>
                        <a14:foregroundMark x1="44898" y1="85606" x2="44898" y2="85606"/>
                        <a14:foregroundMark x1="40136" y1="84848" x2="40136" y2="84848"/>
                        <a14:foregroundMark x1="36961" y1="86742" x2="36961" y2="86742"/>
                        <a14:foregroundMark x1="34467" y1="87879" x2="34467" y2="87879"/>
                        <a14:foregroundMark x1="29478" y1="87879" x2="29478" y2="87879"/>
                        <a14:foregroundMark x1="27211" y1="83333" x2="2721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4" r="22305"/>
          <a:stretch/>
        </p:blipFill>
        <p:spPr bwMode="auto">
          <a:xfrm>
            <a:off x="10304091" y="197346"/>
            <a:ext cx="1647117" cy="1688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EB5CE-6ED3-18BE-3716-A3A74BE8E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4" b="89773" l="9751" r="89796">
                        <a14:foregroundMark x1="56236" y1="15530" x2="56236" y2="15530"/>
                        <a14:foregroundMark x1="63492" y1="21212" x2="63492" y2="21212"/>
                        <a14:foregroundMark x1="68481" y1="29545" x2="68481" y2="29545"/>
                        <a14:foregroundMark x1="68481" y1="42045" x2="68481" y2="42045"/>
                        <a14:foregroundMark x1="61224" y1="49621" x2="61224" y2="49621"/>
                        <a14:foregroundMark x1="52381" y1="44318" x2="52381" y2="44318"/>
                        <a14:foregroundMark x1="56689" y1="39773" x2="56689" y2="39773"/>
                        <a14:foregroundMark x1="57370" y1="31061" x2="57370" y2="31061"/>
                        <a14:foregroundMark x1="52608" y1="30303" x2="52608" y2="30303"/>
                        <a14:foregroundMark x1="49660" y1="8712" x2="49660" y2="8712"/>
                        <a14:foregroundMark x1="71429" y1="27273" x2="71429" y2="27273"/>
                        <a14:foregroundMark x1="41043" y1="6439" x2="41043" y2="6439"/>
                        <a14:foregroundMark x1="50340" y1="1894" x2="50340" y2="1894"/>
                        <a14:foregroundMark x1="41497" y1="32197" x2="41497" y2="32197"/>
                        <a14:foregroundMark x1="45805" y1="42424" x2="45805" y2="42424"/>
                        <a14:foregroundMark x1="48299" y1="43939" x2="48299" y2="43939"/>
                        <a14:foregroundMark x1="40590" y1="42803" x2="40590" y2="42803"/>
                        <a14:foregroundMark x1="56463" y1="9848" x2="56463" y2="9848"/>
                        <a14:foregroundMark x1="54875" y1="6061" x2="54875" y2="6061"/>
                        <a14:foregroundMark x1="54422" y1="1894" x2="54422" y2="1894"/>
                        <a14:foregroundMark x1="72109" y1="33333" x2="72109" y2="33333"/>
                        <a14:foregroundMark x1="58050" y1="76894" x2="58050" y2="76894"/>
                        <a14:foregroundMark x1="39456" y1="76136" x2="39456" y2="76136"/>
                        <a14:foregroundMark x1="34694" y1="77652" x2="34694" y2="77652"/>
                        <a14:foregroundMark x1="73243" y1="88636" x2="73243" y2="88636"/>
                        <a14:foregroundMark x1="71202" y1="84470" x2="71202" y2="84470"/>
                        <a14:foregroundMark x1="69388" y1="87121" x2="69388" y2="87121"/>
                        <a14:foregroundMark x1="66893" y1="85606" x2="66893" y2="85606"/>
                        <a14:foregroundMark x1="65306" y1="85606" x2="65306" y2="85606"/>
                        <a14:foregroundMark x1="60771" y1="85227" x2="60771" y2="85227"/>
                        <a14:foregroundMark x1="56236" y1="85606" x2="56236" y2="85606"/>
                        <a14:foregroundMark x1="52834" y1="85606" x2="52834" y2="85606"/>
                        <a14:foregroundMark x1="49206" y1="84848" x2="49206" y2="84848"/>
                        <a14:foregroundMark x1="44898" y1="85606" x2="44898" y2="85606"/>
                        <a14:foregroundMark x1="40136" y1="84848" x2="40136" y2="84848"/>
                        <a14:foregroundMark x1="36961" y1="86742" x2="36961" y2="86742"/>
                        <a14:foregroundMark x1="34467" y1="87879" x2="34467" y2="87879"/>
                        <a14:foregroundMark x1="29478" y1="87879" x2="29478" y2="87879"/>
                        <a14:foregroundMark x1="27211" y1="83333" x2="27211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4" r="22305"/>
          <a:stretch/>
        </p:blipFill>
        <p:spPr bwMode="auto">
          <a:xfrm>
            <a:off x="240793" y="331085"/>
            <a:ext cx="1516664" cy="15548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05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Friday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Welcome to our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04DB-4633-66D0-F662-5118354F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Zones of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F166-98FA-BFA5-7C4A-21A05EE7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51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Who can name the four zones?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07A58-F4C3-4F46-3FE8-1809202F6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FDF2F-425F-CE27-7080-86CFCAD3C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DECFE-5EE9-6D62-204B-290D07A8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608" y="2130390"/>
            <a:ext cx="6413765" cy="45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CC5940-5FF1-26E3-C0CA-F86A33C6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4C34E-E22B-AA9E-939D-919164BF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4</a:t>
            </a:fld>
            <a:endParaRPr lang="en-GB" dirty="0"/>
          </a:p>
        </p:txBody>
      </p:sp>
      <p:pic>
        <p:nvPicPr>
          <p:cNvPr id="4" name="Online Media 3" title="What are The Zones of Regulation? -Official Video-">
            <a:hlinkClick r:id="" action="ppaction://media"/>
            <a:extLst>
              <a:ext uri="{FF2B5EF4-FFF2-40B4-BE49-F238E27FC236}">
                <a16:creationId xmlns:a16="http://schemas.microsoft.com/office/drawing/2014/main" id="{1632C5F7-E515-04E5-F5EF-340889CF42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3F78-800E-541D-0786-02E2857F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What can you do when you are in these zones?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C9E601-9450-3F38-FA03-806857287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/>
          <a:lstStyle/>
          <a:p>
            <a:pPr algn="ctr"/>
            <a:r>
              <a:rPr lang="en-US" dirty="0"/>
              <a:t>Yellow Zone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F478F5A-41D2-72F2-6D57-162F99C93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/>
          <a:lstStyle/>
          <a:p>
            <a:r>
              <a:rPr lang="en-US" dirty="0"/>
              <a:t>Go for a run</a:t>
            </a:r>
          </a:p>
          <a:p>
            <a:r>
              <a:rPr lang="en-US" dirty="0"/>
              <a:t>Do mindfulness</a:t>
            </a:r>
          </a:p>
          <a:p>
            <a:r>
              <a:rPr lang="en-US" dirty="0"/>
              <a:t>Play with friends. </a:t>
            </a:r>
          </a:p>
          <a:p>
            <a:r>
              <a:rPr lang="en-US" dirty="0"/>
              <a:t>Colouring</a:t>
            </a:r>
          </a:p>
          <a:p>
            <a:r>
              <a:rPr lang="en-US" dirty="0"/>
              <a:t>Go on a trampoline</a:t>
            </a:r>
          </a:p>
          <a:p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796D533-731D-6F83-DDC1-5483F27AD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/>
          <a:lstStyle/>
          <a:p>
            <a:pPr algn="ctr"/>
            <a:r>
              <a:rPr lang="en-US" dirty="0"/>
              <a:t>Blue Zone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584AEB6-FAD6-210D-FF50-BE114B5BB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/>
          <a:lstStyle/>
          <a:p>
            <a:r>
              <a:rPr lang="en-US" dirty="0"/>
              <a:t>Have a rest</a:t>
            </a:r>
          </a:p>
          <a:p>
            <a:r>
              <a:rPr lang="en-US" dirty="0"/>
              <a:t>Take a drink or eat a snack.</a:t>
            </a:r>
          </a:p>
          <a:p>
            <a:r>
              <a:rPr lang="en-US" dirty="0"/>
              <a:t>Have a brain break. </a:t>
            </a:r>
          </a:p>
          <a:p>
            <a:r>
              <a:rPr lang="en-US" dirty="0"/>
              <a:t>Write down your feelings.</a:t>
            </a:r>
          </a:p>
          <a:p>
            <a:r>
              <a:rPr lang="en-US" dirty="0"/>
              <a:t>Ask for a hug</a:t>
            </a:r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2BE2375-0C67-9DBE-1837-25B75B4A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9C84637-CF3F-5DFF-BA24-84AE44A52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/>
          <a:lstStyle/>
          <a:p>
            <a:pPr algn="ctr"/>
            <a:r>
              <a:rPr lang="en-US" dirty="0"/>
              <a:t>Red Zone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39D4B1C5-A86F-185F-01CF-88C47EEFEE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/>
          <a:lstStyle/>
          <a:p>
            <a:r>
              <a:rPr lang="en-US" dirty="0"/>
              <a:t>Slow breathing</a:t>
            </a:r>
          </a:p>
          <a:p>
            <a:r>
              <a:rPr lang="en-US" dirty="0"/>
              <a:t>Go to a safe place</a:t>
            </a:r>
          </a:p>
          <a:p>
            <a:r>
              <a:rPr lang="en-US" dirty="0"/>
              <a:t>Distract yourself with something you like. </a:t>
            </a:r>
          </a:p>
          <a:p>
            <a:r>
              <a:rPr lang="en-US" dirty="0"/>
              <a:t>Play with sensory toys.</a:t>
            </a:r>
          </a:p>
          <a:p>
            <a:r>
              <a:rPr lang="en-US" dirty="0"/>
              <a:t>Go to a different room. </a:t>
            </a:r>
          </a:p>
          <a:p>
            <a:r>
              <a:rPr lang="en-US" dirty="0"/>
              <a:t>Have some time to yourself.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build="p"/>
      <p:bldP spid="28" grpId="0" build="p"/>
      <p:bldP spid="25" grpId="0" build="p"/>
      <p:bldP spid="27" grpId="0" build="p"/>
      <p:bldP spid="29" grpId="0" build="p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129A-62A5-FE85-2259-68922DC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654" y="381000"/>
            <a:ext cx="10068025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What could you do if you see something in these zones?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1982D-0F28-C1F0-9AE6-41CE45DB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8" b="-2"/>
          <a:stretch/>
        </p:blipFill>
        <p:spPr>
          <a:xfrm>
            <a:off x="838200" y="2628461"/>
            <a:ext cx="5181600" cy="35485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A8CD29-1D3D-5FB0-E659-A56705E3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88" r="748"/>
          <a:stretch/>
        </p:blipFill>
        <p:spPr>
          <a:xfrm>
            <a:off x="6172200" y="2628461"/>
            <a:ext cx="5181600" cy="354850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44A46-6F9D-DCCB-B76D-67E73BAB3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9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D49B-AAFC-6FD6-5B57-A5A477CB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506" y="978408"/>
            <a:ext cx="4524414" cy="1325880"/>
          </a:xfrm>
        </p:spPr>
        <p:txBody>
          <a:bodyPr/>
          <a:lstStyle/>
          <a:p>
            <a:pPr algn="ctr"/>
            <a:r>
              <a:rPr lang="en-GB" dirty="0"/>
              <a:t>Watch here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43AA-51B2-F6E9-1116-22B60D1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E8E30-B2A0-5231-E9D2-3756EEB8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659" y="1849945"/>
            <a:ext cx="3922776" cy="4242816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2A367-6DD0-5184-DF1A-96E8EB12480A}"/>
              </a:ext>
            </a:extLst>
          </p:cNvPr>
          <p:cNvSpPr txBox="1"/>
          <p:nvPr/>
        </p:nvSpPr>
        <p:spPr>
          <a:xfrm>
            <a:off x="2139820" y="765967"/>
            <a:ext cx="79123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Makaton Sign of the Week.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A1D6F-2F42-08DC-BC7E-14CB705F1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363" y="62482"/>
            <a:ext cx="502200" cy="735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7B1622-7BC9-57E3-5D05-2AAA2AE49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72" y="38351"/>
            <a:ext cx="3451743" cy="695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EFB77-3AC4-BFDD-11C8-975BCD634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341" y="978408"/>
            <a:ext cx="732617" cy="881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17EB4-4A73-E184-8B08-57A74F742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310" y="1501472"/>
            <a:ext cx="3667125" cy="4495800"/>
          </a:xfrm>
          <a:prstGeom prst="rect">
            <a:avLst/>
          </a:prstGeom>
        </p:spPr>
      </p:pic>
      <p:pic>
        <p:nvPicPr>
          <p:cNvPr id="5" name="To Work">
            <a:hlinkClick r:id="" action="ppaction://media"/>
            <a:extLst>
              <a:ext uri="{FF2B5EF4-FFF2-40B4-BE49-F238E27FC236}">
                <a16:creationId xmlns:a16="http://schemas.microsoft.com/office/drawing/2014/main" id="{25742A12-8A8A-A26A-83B7-3E97C60284D3}"/>
              </a:ext>
            </a:extLst>
          </p:cNvPr>
          <p:cNvPicPr>
            <a:picLocks noGrp="1" noChangeAspect="1"/>
          </p:cNvPicPr>
          <p:nvPr>
            <p:ph sz="quarter" idx="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5974" y="2516729"/>
            <a:ext cx="3749675" cy="2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9B1-A4DA-1EA2-35F9-C6B74410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36538"/>
            <a:ext cx="11430000" cy="1325563"/>
          </a:xfrm>
        </p:spPr>
        <p:txBody>
          <a:bodyPr/>
          <a:lstStyle/>
          <a:p>
            <a:r>
              <a:rPr lang="en-GB" dirty="0"/>
              <a:t>Rewards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D1E00-6577-35D9-5A37-ECFE701BF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8309" y="2976531"/>
            <a:ext cx="2194560" cy="355600"/>
          </a:xfrm>
        </p:spPr>
        <p:txBody>
          <a:bodyPr/>
          <a:lstStyle/>
          <a:p>
            <a:r>
              <a:rPr lang="en-GB" dirty="0"/>
              <a:t>Names and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68E82B-5516-014A-3FC9-A5E31DD48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3448367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E1CAD-90FA-4CAB-5EF8-6A93EBE2FD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83515" y="3018804"/>
            <a:ext cx="2194560" cy="355600"/>
          </a:xfrm>
        </p:spPr>
        <p:txBody>
          <a:bodyPr/>
          <a:lstStyle/>
          <a:p>
            <a:r>
              <a:rPr lang="en-GB" dirty="0"/>
              <a:t>Name and Class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E70762-0A32-F27C-6D9B-F6987E129B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72519" y="3448367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8B0216-2A02-1572-D5E5-B84B691B3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721" y="3018804"/>
            <a:ext cx="2194560" cy="355600"/>
          </a:xfrm>
        </p:spPr>
        <p:txBody>
          <a:bodyPr/>
          <a:lstStyle/>
          <a:p>
            <a:r>
              <a:rPr lang="en-GB" dirty="0"/>
              <a:t>Name and Class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0E5AB-7EFB-AEBD-902A-771A6C35DE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7010" y="3457705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DF0BBE-3641-5EF2-66C9-D8E0C8D950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34911" y="3018804"/>
            <a:ext cx="2194560" cy="355600"/>
          </a:xfrm>
        </p:spPr>
        <p:txBody>
          <a:bodyPr/>
          <a:lstStyle/>
          <a:p>
            <a:r>
              <a:rPr lang="en-GB" dirty="0"/>
              <a:t>Name and Class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E8E0DE-B75B-053B-BD17-28D837B4CE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34911" y="3448367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7FABE7-C0C6-765B-212D-8A735775C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8</a:t>
            </a:fld>
            <a:endParaRPr lang="en-GB" dirty="0"/>
          </a:p>
        </p:txBody>
      </p:sp>
      <p:pic>
        <p:nvPicPr>
          <p:cNvPr id="17" name="Picture Placeholder 16" descr="Bronze Award Badges | 10 Button Badges | 38mm | Rewards">
            <a:extLst>
              <a:ext uri="{FF2B5EF4-FFF2-40B4-BE49-F238E27FC236}">
                <a16:creationId xmlns:a16="http://schemas.microsoft.com/office/drawing/2014/main" id="{27340EC3-4044-FCE0-7B5F-49A5AE76A2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9" r="39"/>
          <a:stretch/>
        </p:blipFill>
        <p:spPr>
          <a:xfrm>
            <a:off x="1401763" y="638175"/>
            <a:ext cx="2057400" cy="2058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8" name="Picture 2" descr="Silver Award Badges (10 Badges - 38mm)">
            <a:extLst>
              <a:ext uri="{FF2B5EF4-FFF2-40B4-BE49-F238E27FC236}">
                <a16:creationId xmlns:a16="http://schemas.microsoft.com/office/drawing/2014/main" id="{76951A86-9879-0706-82E5-5586D8C2644D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4356"/>
          <a:stretch>
            <a:fillRect/>
          </a:stretch>
        </p:blipFill>
        <p:spPr bwMode="auto">
          <a:xfrm>
            <a:off x="3841750" y="628650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old Award Badges | 10 Button Badges | 38mm | Rewards">
            <a:extLst>
              <a:ext uri="{FF2B5EF4-FFF2-40B4-BE49-F238E27FC236}">
                <a16:creationId xmlns:a16="http://schemas.microsoft.com/office/drawing/2014/main" id="{098AAC2D-C89C-F08D-1615-3E206C4B941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>
            <a:fillRect/>
          </a:stretch>
        </p:blipFill>
        <p:spPr bwMode="auto">
          <a:xfrm>
            <a:off x="6353175" y="638175"/>
            <a:ext cx="2057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860EB5B-292F-A0F5-16B6-2C8CA762BC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39" r="39"/>
          <a:stretch>
            <a:fillRect/>
          </a:stretch>
        </p:blipFill>
        <p:spPr>
          <a:xfrm>
            <a:off x="8804275" y="638175"/>
            <a:ext cx="2057400" cy="20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0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10" grpId="0" build="p"/>
      <p:bldP spid="11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9B1-A4DA-1EA2-35F9-C6B74410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36538"/>
            <a:ext cx="11430000" cy="1325563"/>
          </a:xfrm>
        </p:spPr>
        <p:txBody>
          <a:bodyPr/>
          <a:lstStyle/>
          <a:p>
            <a:r>
              <a:rPr lang="en-GB" dirty="0"/>
              <a:t>Rewards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E1CAD-90FA-4CAB-5EF8-6A93EBE2FD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3205" y="3018804"/>
            <a:ext cx="2194560" cy="355600"/>
          </a:xfrm>
        </p:spPr>
        <p:txBody>
          <a:bodyPr/>
          <a:lstStyle/>
          <a:p>
            <a:r>
              <a:rPr lang="en-GB" dirty="0"/>
              <a:t>Name and Class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E70762-0A32-F27C-6D9B-F6987E129B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41233" y="3448367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8B0216-2A02-1572-D5E5-B84B691B3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3253" y="3018804"/>
            <a:ext cx="2194560" cy="355600"/>
          </a:xfrm>
        </p:spPr>
        <p:txBody>
          <a:bodyPr/>
          <a:lstStyle/>
          <a:p>
            <a:r>
              <a:rPr lang="en-GB" dirty="0"/>
              <a:t>Name and Class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0E5AB-7EFB-AEBD-902A-771A6C35DE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23253" y="3440687"/>
            <a:ext cx="2194560" cy="2743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87FABE7-C0C6-765B-212D-8A735775C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smtClean="0"/>
              <a:pPr rtl="0"/>
              <a:t>9</a:t>
            </a:fld>
            <a:endParaRPr lang="en-GB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64FFE46-96C1-DCEF-7593-2072B899ACF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39" r="39"/>
          <a:stretch>
            <a:fillRect/>
          </a:stretch>
        </p:blipFill>
        <p:spPr>
          <a:xfrm>
            <a:off x="2309813" y="928688"/>
            <a:ext cx="2057400" cy="2058987"/>
          </a:xfrm>
          <a:prstGeom prst="rect">
            <a:avLst/>
          </a:prstGeom>
        </p:spPr>
      </p:pic>
      <p:pic>
        <p:nvPicPr>
          <p:cNvPr id="28" name="Picture 2" descr="175 Metallic Shiny Head Teacher's Award School Childrens Pupils Praise  Reward Stickers 37mm Primary Teaching Services : Amazon.co.uk: Stationery &amp;  Office Supplies">
            <a:extLst>
              <a:ext uri="{FF2B5EF4-FFF2-40B4-BE49-F238E27FC236}">
                <a16:creationId xmlns:a16="http://schemas.microsoft.com/office/drawing/2014/main" id="{3340D185-86D2-2DBA-2E2C-03FD32C8E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89" y="1089025"/>
            <a:ext cx="1946698" cy="191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063a69-e4da-4234-9ab7-aa2279d446b1" xsi:nil="true"/>
    <MediaServiceKeyPoints xmlns="443acf87-31f7-41b1-8158-a5f5a369d099" xsi:nil="true"/>
    <lcf76f155ced4ddcb4097134ff3c332f xmlns="443acf87-31f7-41b1-8158-a5f5a369d099">
      <Terms xmlns="http://schemas.microsoft.com/office/infopath/2007/PartnerControls"/>
    </lcf76f155ced4ddcb4097134ff3c332f>
    <DateandTime xmlns="443acf87-31f7-41b1-8158-a5f5a369d0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D10893E964C4F9642E8A123C7A80E" ma:contentTypeVersion="19" ma:contentTypeDescription="Create a new document." ma:contentTypeScope="" ma:versionID="c8125b45c53ea3b76ca71b016832cd3e">
  <xsd:schema xmlns:xsd="http://www.w3.org/2001/XMLSchema" xmlns:xs="http://www.w3.org/2001/XMLSchema" xmlns:p="http://schemas.microsoft.com/office/2006/metadata/properties" xmlns:ns2="443acf87-31f7-41b1-8158-a5f5a369d099" xmlns:ns3="d5063a69-e4da-4234-9ab7-aa2279d446b1" targetNamespace="http://schemas.microsoft.com/office/2006/metadata/properties" ma:root="true" ma:fieldsID="de46eee48c9a5fc6f066c384184319f8" ns2:_="" ns3:_="">
    <xsd:import namespace="443acf87-31f7-41b1-8158-a5f5a369d099"/>
    <xsd:import namespace="d5063a69-e4da-4234-9ab7-aa2279d446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acf87-31f7-41b1-8158-a5f5a369d0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14d7b24-c812-4ab9-97de-b36a7f296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ndTime" ma:index="26" nillable="true" ma:displayName="Date and Time" ma:format="DateOnly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63a69-e4da-4234-9ab7-aa2279d446b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7e0eec-1009-4d97-b015-635aafea8463}" ma:internalName="TaxCatchAll" ma:showField="CatchAllData" ma:web="d5063a69-e4da-4234-9ab7-aa2279d44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d5063a69-e4da-4234-9ab7-aa2279d446b1"/>
    <ds:schemaRef ds:uri="443acf87-31f7-41b1-8158-a5f5a369d099"/>
  </ds:schemaRefs>
</ds:datastoreItem>
</file>

<file path=customXml/itemProps3.xml><?xml version="1.0" encoding="utf-8"?>
<ds:datastoreItem xmlns:ds="http://schemas.openxmlformats.org/officeDocument/2006/customXml" ds:itemID="{FEC246AB-77E2-4634-B8F5-7032A30BE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3acf87-31f7-41b1-8158-a5f5a369d099"/>
    <ds:schemaRef ds:uri="d5063a69-e4da-4234-9ab7-aa2279d446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70</TotalTime>
  <Words>262</Words>
  <Application>Microsoft Office PowerPoint</Application>
  <PresentationFormat>Widescreen</PresentationFormat>
  <Paragraphs>70</Paragraphs>
  <Slides>11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Baskerville</vt:lpstr>
      <vt:lpstr>Baskerville Old Face</vt:lpstr>
      <vt:lpstr>Calibri</vt:lpstr>
      <vt:lpstr>Comic Sans MS</vt:lpstr>
      <vt:lpstr>Gill Sans Light</vt:lpstr>
      <vt:lpstr>Gill Sans Nova</vt:lpstr>
      <vt:lpstr>Gill Sans Nova Light</vt:lpstr>
      <vt:lpstr>Wingdings</vt:lpstr>
      <vt:lpstr>Office Theme</vt:lpstr>
      <vt:lpstr>Friday Worship Song</vt:lpstr>
      <vt:lpstr>Friday Worship</vt:lpstr>
      <vt:lpstr>Zones of Regulation</vt:lpstr>
      <vt:lpstr>PowerPoint Presentation</vt:lpstr>
      <vt:lpstr>What can you do when you are in these zones?</vt:lpstr>
      <vt:lpstr>What could you do if you see something in these zones?</vt:lpstr>
      <vt:lpstr>Watch here </vt:lpstr>
      <vt:lpstr>Rewards</vt:lpstr>
      <vt:lpstr>Rewards</vt:lpstr>
      <vt:lpstr>Our School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Worship Song</dc:title>
  <dc:creator>Catherine Jordan</dc:creator>
  <cp:lastModifiedBy>Catherine Jordan</cp:lastModifiedBy>
  <cp:revision>3</cp:revision>
  <dcterms:created xsi:type="dcterms:W3CDTF">2024-07-17T10:57:02Z</dcterms:created>
  <dcterms:modified xsi:type="dcterms:W3CDTF">2025-03-31T13:47:00Z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0x0101001E4D10893E964C4F9642E8A123C7A80E</vt:lpwstr>
  </property>
  <property fmtid="{D5CDD505-2E9C-101B-9397-08002B2CF9AE}" pid="3" name="MediaServiceImageTags">
    <vt:lpwstr/>
  </property>
</Properties>
</file>