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BEDB-14E2-4AE8-9ADA-9F66E0C77448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5EB2-DF45-4495-9B37-4B26CC2A5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0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8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5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5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2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6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0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1612-1EEB-45C8-90D7-1C43D45ECC64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B4A0-E3B8-44FF-8F6B-BD427846C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451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GCSE Biology 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Required </a:t>
                      </a:r>
                      <a:r>
                        <a:rPr lang="en-GB" sz="1800" dirty="0" err="1" smtClean="0">
                          <a:solidFill>
                            <a:sysClr val="windowText" lastClr="000000"/>
                          </a:solidFill>
                        </a:rPr>
                        <a:t>Practicals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 Y10 December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Produce a scientific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drawing of a cell from this x400 micrograph. 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Describe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a method used to find the sucrose concentration of a carrot.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List the reagents used to test 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for: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Protein: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Sugar: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Starch: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Fat: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Label the microscope:</a:t>
                      </a:r>
                    </a:p>
                    <a:p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Calculate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magnification: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Sketch the graph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you would expect to plot once you had your results.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Explain the results of this Benedict’s test.</a:t>
                      </a: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5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Describe how you would prepare a wet mount of onion tissue to view under a light microscope.</a:t>
                      </a:r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Define osmosis: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Explain why you would see both positive and negative results.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How would you test an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unknown sample for the presence of different carbohydrates?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5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List three factors that make a good scientific drawing.</a:t>
                      </a:r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How might osmosis be useful when finding the sucrose concentration of a potato?</a:t>
                      </a: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Calculate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percentage change for a potato chip with starting mass 1.26g and final mass 1.07g.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Describe the test for protein:</a:t>
                      </a:r>
                      <a:endParaRPr lang="en-GB" sz="9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20482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13456"/>
          <a:stretch/>
        </p:blipFill>
        <p:spPr>
          <a:xfrm>
            <a:off x="533425" y="1947701"/>
            <a:ext cx="1353793" cy="1417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839" r="24653"/>
          <a:stretch/>
        </p:blipFill>
        <p:spPr>
          <a:xfrm>
            <a:off x="2324100" y="473026"/>
            <a:ext cx="876301" cy="1003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263" t="6128" r="52206" b="8549"/>
          <a:stretch/>
        </p:blipFill>
        <p:spPr>
          <a:xfrm>
            <a:off x="2324100" y="1947701"/>
            <a:ext cx="1237000" cy="1323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77" y="1722129"/>
            <a:ext cx="762066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3" y="3429000"/>
            <a:ext cx="713294" cy="4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26" y="41889"/>
            <a:ext cx="707197" cy="48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t="44499" r="2620" b="14246"/>
          <a:stretch/>
        </p:blipFill>
        <p:spPr>
          <a:xfrm>
            <a:off x="6896576" y="2841117"/>
            <a:ext cx="1236583" cy="523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34676" y="2609452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    B     C      D</a:t>
            </a:r>
            <a:endParaRPr lang="en-GB" sz="1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27018" t="8915" r="25632" b="12442"/>
          <a:stretch/>
        </p:blipFill>
        <p:spPr>
          <a:xfrm>
            <a:off x="8744816" y="5943600"/>
            <a:ext cx="298264" cy="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816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GCSE Biology 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Required </a:t>
                      </a:r>
                      <a:r>
                        <a:rPr lang="en-GB" sz="1800" dirty="0" err="1" smtClean="0">
                          <a:solidFill>
                            <a:sysClr val="windowText" lastClr="000000"/>
                          </a:solidFill>
                        </a:rPr>
                        <a:t>Practicals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 Y10 December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an investigation into the effect of temperature on lipase, which variables should you control?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Calculate the rate of reaction for: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40⁰C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60⁰C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Suggest a method that the student used to obtain these results.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Explain these results of a test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for fat: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A student obtained the following results and concluded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that amylase has an optimum temperature of 40ºC. 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A student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obtained the following results in a test for amylase activity.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What product is formed from the breakdown of starch?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How might you test for this in the lab?</a:t>
                      </a: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5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What is an enzyme?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Sketch a graph of these results.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How long did it take for the starch to be completely broken down in: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Test tube P: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Test tube Q: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Test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tube R: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The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student controlled their experiment by adding 10cm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starch solution to each test tube.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What other variables should have been controlled?</a:t>
                      </a: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Calculate the rate of reaction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Tube </a:t>
                      </a:r>
                      <a:r>
                        <a:rPr lang="en-GB" sz="1000" b="1" baseline="0" dirty="0" smtClean="0">
                          <a:solidFill>
                            <a:sysClr val="windowText" lastClr="000000"/>
                          </a:solidFill>
                        </a:rPr>
                        <a:t>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5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Which enzyme breaks down the following:</a:t>
                      </a: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Starch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Protein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Fat</a:t>
                      </a:r>
                      <a:endParaRPr lang="en-GB" sz="10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Evaluate the student’s conclusion.</a:t>
                      </a:r>
                      <a:endParaRPr lang="en-GB" sz="10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Each test tube contained different concentrations of amylase.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Suggest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and explain which test tube contained the highest concentration of amylase.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Describe and explain two ways that the student could improve their investigation.</a:t>
                      </a:r>
                      <a:endParaRPr lang="en-GB" sz="900" b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66" y="1361602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03" y="1737339"/>
            <a:ext cx="707197" cy="487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5177" t="17444" r="11616" b="31508"/>
          <a:stretch/>
        </p:blipFill>
        <p:spPr>
          <a:xfrm>
            <a:off x="96017" y="2552212"/>
            <a:ext cx="666239" cy="768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52" y="3436558"/>
            <a:ext cx="713294" cy="487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0" y="2319425"/>
            <a:ext cx="1546837" cy="7836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5" y="1074613"/>
            <a:ext cx="1144655" cy="579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2050" r="28039" b="6195"/>
          <a:stretch/>
        </p:blipFill>
        <p:spPr>
          <a:xfrm>
            <a:off x="5116286" y="2092279"/>
            <a:ext cx="961616" cy="12057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16" y="4741952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407</Words>
  <Application>Microsoft Office PowerPoint</Application>
  <PresentationFormat>On-screen Show (4:3)</PresentationFormat>
  <Paragraphs>87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St. Mary's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Addy</dc:creator>
  <cp:lastModifiedBy>N. Addy</cp:lastModifiedBy>
  <cp:revision>37</cp:revision>
  <cp:lastPrinted>2018-11-28T12:02:52Z</cp:lastPrinted>
  <dcterms:created xsi:type="dcterms:W3CDTF">2018-11-26T10:46:04Z</dcterms:created>
  <dcterms:modified xsi:type="dcterms:W3CDTF">2018-11-28T12:04:43Z</dcterms:modified>
</cp:coreProperties>
</file>