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09"/>
  </p:normalViewPr>
  <p:slideViewPr>
    <p:cSldViewPr snapToGrid="0">
      <p:cViewPr varScale="1">
        <p:scale>
          <a:sx n="139" d="100"/>
          <a:sy n="139" d="100"/>
        </p:scale>
        <p:origin x="840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599cde78d_0_2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599cde78d_0_2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7599cde78d_0_2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7599cde78d_0_2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7599cde78d_0_2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7599cde78d_0_2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Screenshot 2025-08-18 at 17.27.26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6002" y="128875"/>
            <a:ext cx="5353874" cy="3125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 title="Screenshot 2025-08-18 at 17.27.33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1244" y="2295175"/>
            <a:ext cx="5343456" cy="2721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 title="Screenshot 2025-08-18 at 17.27.41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800550" y="1007537"/>
            <a:ext cx="5343450" cy="2995913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6004700" y="128875"/>
            <a:ext cx="25005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</a:rPr>
              <a:t>All 15 poems from ‘Power and Conflict’</a:t>
            </a:r>
            <a:endParaRPr sz="1800" b="1">
              <a:solidFill>
                <a:schemeClr val="dk1"/>
              </a:solidFill>
            </a:endParaRPr>
          </a:p>
        </p:txBody>
      </p:sp>
      <p:cxnSp>
        <p:nvCxnSpPr>
          <p:cNvPr id="58" name="Google Shape;58;p13"/>
          <p:cNvCxnSpPr/>
          <p:nvPr/>
        </p:nvCxnSpPr>
        <p:spPr>
          <a:xfrm>
            <a:off x="8075550" y="3395875"/>
            <a:ext cx="137400" cy="893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9" name="Google Shape;59;p13"/>
          <p:cNvSpPr txBox="1"/>
          <p:nvPr/>
        </p:nvSpPr>
        <p:spPr>
          <a:xfrm>
            <a:off x="6762100" y="4143200"/>
            <a:ext cx="2500500" cy="87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</a:rPr>
              <a:t>Quotes included for each paragraph</a:t>
            </a:r>
            <a:endParaRPr sz="1800" b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1113350" y="244275"/>
            <a:ext cx="7262700" cy="707400"/>
          </a:xfrm>
          <a:prstGeom prst="rect">
            <a:avLst/>
          </a:prstGeom>
          <a:solidFill>
            <a:srgbClr val="EAD1DC"/>
          </a:solidFill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All power and conflict poem comparisons</a:t>
            </a:r>
            <a:endParaRPr b="1"/>
          </a:p>
        </p:txBody>
      </p:sp>
      <p:pic>
        <p:nvPicPr>
          <p:cNvPr id="65" name="Google Shape;65;p14" title="Screenshot 2025-08-18 at 17.27.4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31225" y="951675"/>
            <a:ext cx="6789550" cy="38067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310275" y="1149850"/>
            <a:ext cx="48900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</a:rPr>
              <a:t>• Grade 9 analysis</a:t>
            </a:r>
            <a:endParaRPr sz="18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</a:rPr>
              <a:t>• Ready-made essay plans</a:t>
            </a:r>
            <a:endParaRPr sz="18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</a:rPr>
              <a:t>• Quotes for each paragraph</a:t>
            </a:r>
            <a:endParaRPr sz="18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</a:rPr>
              <a:t>• 3 comparisons for each poem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67" name="Google Shape;67;p14"/>
          <p:cNvSpPr/>
          <p:nvPr/>
        </p:nvSpPr>
        <p:spPr>
          <a:xfrm>
            <a:off x="427925" y="2442850"/>
            <a:ext cx="4500252" cy="2499120"/>
          </a:xfrm>
          <a:prstGeom prst="irregularSeal1">
            <a:avLst/>
          </a:prstGeom>
          <a:solidFill>
            <a:srgbClr val="F3F3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 b="1">
                <a:solidFill>
                  <a:srgbClr val="FF00FF"/>
                </a:solidFill>
              </a:rPr>
              <a:t>All you need to do is memorise these flashcards</a:t>
            </a:r>
            <a:endParaRPr sz="1700" b="1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579900"/>
          </a:xfrm>
          <a:prstGeom prst="rect">
            <a:avLst/>
          </a:prstGeom>
          <a:solidFill>
            <a:srgbClr val="F4CCCC"/>
          </a:solidFill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Grade 9 - extra things to remember for each poem!!!</a:t>
            </a:r>
            <a:endParaRPr b="1"/>
          </a:p>
        </p:txBody>
      </p:sp>
      <p:sp>
        <p:nvSpPr>
          <p:cNvPr id="73" name="Google Shape;73;p15"/>
          <p:cNvSpPr/>
          <p:nvPr/>
        </p:nvSpPr>
        <p:spPr>
          <a:xfrm>
            <a:off x="-82825" y="575325"/>
            <a:ext cx="4734936" cy="2671326"/>
          </a:xfrm>
          <a:prstGeom prst="irregularSeal2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700" b="1">
                <a:solidFill>
                  <a:schemeClr val="lt1"/>
                </a:solidFill>
              </a:rPr>
              <a:t>Context, structure and form</a:t>
            </a:r>
            <a:endParaRPr sz="2700" b="1">
              <a:solidFill>
                <a:schemeClr val="lt1"/>
              </a:solidFill>
            </a:endParaRPr>
          </a:p>
        </p:txBody>
      </p:sp>
      <p:pic>
        <p:nvPicPr>
          <p:cNvPr id="74" name="Google Shape;74;p15" title="Screenshot 2025-08-18 at 17.30.1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12575" y="579900"/>
            <a:ext cx="4734925" cy="2662167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5" title="Screenshot 2025-08-18 at 17.30.15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09025" y="2661700"/>
            <a:ext cx="5676299" cy="310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Macintosh PowerPoint</Application>
  <PresentationFormat>On-screen Show (16:9)</PresentationFormat>
  <Paragraphs>10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Simple Light</vt:lpstr>
      <vt:lpstr>PowerPoint Presentation</vt:lpstr>
      <vt:lpstr>All power and conflict poem comparisons</vt:lpstr>
      <vt:lpstr>Grade 9 - extra things to remember for each poem!!!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Hetvi Patel (11WIL)</cp:lastModifiedBy>
  <cp:revision>1</cp:revision>
  <dcterms:modified xsi:type="dcterms:W3CDTF">2025-08-18T16:39:09Z</dcterms:modified>
</cp:coreProperties>
</file>