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0382F-5FAB-4D9A-B476-9E406DFE86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068858-6E70-4BD5-8C01-CDD141CEFD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897C7-719B-422C-9413-12918E852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059B-F8BB-4C10-A74F-47DD6CD528F8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A6716-02F3-46A4-B44F-623B1D441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9C8D3-FB38-4176-905E-F13D91491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A8CD-B36A-47E9-B748-104C36E6F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673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76E6E-0727-4712-983E-71B1502BA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20473D-1583-4E74-8B9D-6505632151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E593EB-7CCD-4597-92F9-172D548C5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059B-F8BB-4C10-A74F-47DD6CD528F8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AD6BB-9A15-4D6C-89CB-9A14F7839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895432-E8D9-4447-8893-F7FA3FF57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A8CD-B36A-47E9-B748-104C36E6F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552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E9C038-12B8-4850-ABCD-3C7AB4B6A7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812684-4B6E-4EC2-85EB-BFA765B87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04DD85-CD10-4B95-AC3C-9BFD27595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059B-F8BB-4C10-A74F-47DD6CD528F8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4EEE1-98AF-4394-AE59-978441D06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CDA3E-4F29-46F1-B9D6-8C5A49BBC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A8CD-B36A-47E9-B748-104C36E6F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255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80B14-E904-437E-9DD1-BDEFD5CEA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3AE9B-235B-439B-9627-3F9B0948B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E7E0F-D6C8-47F9-BAF5-BF0A83A33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059B-F8BB-4C10-A74F-47DD6CD528F8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74549-126A-4374-A3AF-34023BDBB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9B814-8DB3-4D53-9A53-E5BBDBC22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A8CD-B36A-47E9-B748-104C36E6F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663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9E85E-069A-46F5-8A9D-19DADC7E9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94FE0C-A7B2-444F-8B35-4099FAD8B6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A70F4-6B21-4950-9F97-99E990753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059B-F8BB-4C10-A74F-47DD6CD528F8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B63BD-F48C-426E-A6DC-B24576D66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14F1DF-D235-49B3-98A4-79039EE85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A8CD-B36A-47E9-B748-104C36E6F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957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F67D5-04CD-4974-84AA-A961CD230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02130-6458-4560-8C46-BCD906CE2F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CE1C3F-2307-4804-8611-257718F7B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322E01-05DC-4618-8B87-F633089A4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059B-F8BB-4C10-A74F-47DD6CD528F8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877D2E-6159-4A4B-AC1B-9C48682E5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B0CD0C-0798-4B71-8881-3716B2350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A8CD-B36A-47E9-B748-104C36E6F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212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3B4E6-3723-4D25-82E9-149447DA8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7C1976-495A-4365-87A9-54075AE93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196CA5-E8AA-45A9-AACB-BF15929E8B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B8976D-483A-4345-9421-8E41EA52A7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1DCFFF-DF1C-4396-86D7-56D12D91CB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CC2268-95FC-4BF4-9D4D-452725943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059B-F8BB-4C10-A74F-47DD6CD528F8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D0150C-C752-47FD-8C17-8866F64F7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65E1BD-7B64-4D65-9E45-2DB8CA127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A8CD-B36A-47E9-B748-104C36E6F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97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534FE-C117-48E8-9445-9B8973994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4D23BE-5C84-4654-8085-761EAAB72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059B-F8BB-4C10-A74F-47DD6CD528F8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AA3F8D-1B76-45DA-B79E-56F7AA659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3B248E-A26B-4A22-AD46-6B1370F5C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A8CD-B36A-47E9-B748-104C36E6F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268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1D07F6-3518-49DE-987D-D54B91481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059B-F8BB-4C10-A74F-47DD6CD528F8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B67618-120D-45C2-9DC6-B41E95CF2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4E4517-0E2B-46E4-BEF4-67B752F7E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A8CD-B36A-47E9-B748-104C36E6F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064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D259A-726F-435D-AB61-53F9D7B35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DCD2C-7D2C-4905-8108-059B4D549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A2ACF4-864B-4F6C-8E00-74B32B7271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4D0D45-DD9E-4604-9791-2CA90388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059B-F8BB-4C10-A74F-47DD6CD528F8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1C8675-8812-4B9A-B7AF-F39733387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D6ACF-A802-4F34-A44B-82404CED1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A8CD-B36A-47E9-B748-104C36E6F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215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A2918-020B-414E-8727-6D58328CB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43A3C4-E69F-4CC5-BE0C-70B93C16A2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35E5AD-471A-42A0-86FB-E9F938F4D6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E941BA-B84B-42D2-83EB-E1ADE3C06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059B-F8BB-4C10-A74F-47DD6CD528F8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F5AD69-C244-4EA6-A0F8-C2EBC03B6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6C650E-CCA7-477E-BD7B-AC84DD36B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A8CD-B36A-47E9-B748-104C36E6F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037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5721DF-11AF-4D97-AEA1-A52D41010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F28BDC-2096-4066-A111-5325FA0C3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8CA02-4D61-465B-A66C-659364775B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4059B-F8BB-4C10-A74F-47DD6CD528F8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96471-A1EF-4079-88C4-1AC9F59FA5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E150A-18D7-4817-922B-11FDDB1949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6A8CD-B36A-47E9-B748-104C36E6F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084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5A929-CF72-478A-A587-E48F58E4CF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AA725F-41E4-4F80-A7D9-1FEB18E929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E44DEA-7B19-496F-8B4E-C37DAB14F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9944"/>
            <a:ext cx="12192000" cy="597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865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Arrowsmith</dc:creator>
  <cp:lastModifiedBy>Mr Arrowsmith</cp:lastModifiedBy>
  <cp:revision>2</cp:revision>
  <dcterms:created xsi:type="dcterms:W3CDTF">2024-07-23T12:10:27Z</dcterms:created>
  <dcterms:modified xsi:type="dcterms:W3CDTF">2024-07-23T12:15:04Z</dcterms:modified>
</cp:coreProperties>
</file>