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558" r:id="rId3"/>
    <p:sldId id="603" r:id="rId4"/>
    <p:sldId id="621" r:id="rId5"/>
    <p:sldId id="622" r:id="rId6"/>
    <p:sldId id="623" r:id="rId7"/>
    <p:sldId id="624" r:id="rId8"/>
    <p:sldId id="632" r:id="rId9"/>
    <p:sldId id="630" r:id="rId10"/>
    <p:sldId id="631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15E31-7882-90AD-0F76-866736B5A39F}" v="605" dt="2025-09-24T13:12:44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ony Kerr" userId="S::ebony.kerr@darwenvale.com::e131b3ab-6e0b-439f-b618-96e90878ccdb" providerId="AD" clId="Web-{B6915E31-7882-90AD-0F76-866736B5A39F}"/>
    <pc:docChg chg="addSld delSld modSld modMainMaster">
      <pc:chgData name="Ebony Kerr" userId="S::ebony.kerr@darwenvale.com::e131b3ab-6e0b-439f-b618-96e90878ccdb" providerId="AD" clId="Web-{B6915E31-7882-90AD-0F76-866736B5A39F}" dt="2025-09-24T13:12:42.896" v="382" actId="20577"/>
      <pc:docMkLst>
        <pc:docMk/>
      </pc:docMkLst>
      <pc:sldChg chg="del">
        <pc:chgData name="Ebony Kerr" userId="S::ebony.kerr@darwenvale.com::e131b3ab-6e0b-439f-b618-96e90878ccdb" providerId="AD" clId="Web-{B6915E31-7882-90AD-0F76-866736B5A39F}" dt="2025-09-24T12:36:22.271" v="1"/>
        <pc:sldMkLst>
          <pc:docMk/>
          <pc:sldMk cId="109857222" sldId="256"/>
        </pc:sldMkLst>
      </pc:sldChg>
      <pc:sldChg chg="addSp delSp modSp add mod setBg">
        <pc:chgData name="Ebony Kerr" userId="S::ebony.kerr@darwenvale.com::e131b3ab-6e0b-439f-b618-96e90878ccdb" providerId="AD" clId="Web-{B6915E31-7882-90AD-0F76-866736B5A39F}" dt="2025-09-24T12:43:02.964" v="86" actId="14100"/>
        <pc:sldMkLst>
          <pc:docMk/>
          <pc:sldMk cId="3117655688" sldId="257"/>
        </pc:sldMkLst>
        <pc:spChg chg="mod">
          <ac:chgData name="Ebony Kerr" userId="S::ebony.kerr@darwenvale.com::e131b3ab-6e0b-439f-b618-96e90878ccdb" providerId="AD" clId="Web-{B6915E31-7882-90AD-0F76-866736B5A39F}" dt="2025-09-24T12:41:30.695" v="58" actId="20577"/>
          <ac:spMkLst>
            <pc:docMk/>
            <pc:sldMk cId="3117655688" sldId="257"/>
            <ac:spMk id="2" creationId="{7AD42667-0484-5F5A-8861-2721208F5BB5}"/>
          </ac:spMkLst>
        </pc:spChg>
        <pc:spChg chg="mod">
          <ac:chgData name="Ebony Kerr" userId="S::ebony.kerr@darwenvale.com::e131b3ab-6e0b-439f-b618-96e90878ccdb" providerId="AD" clId="Web-{B6915E31-7882-90AD-0F76-866736B5A39F}" dt="2025-09-24T12:40:52.052" v="53" actId="20577"/>
          <ac:spMkLst>
            <pc:docMk/>
            <pc:sldMk cId="3117655688" sldId="257"/>
            <ac:spMk id="5" creationId="{92258368-7D34-B853-2C87-880BEDB2F34E}"/>
          </ac:spMkLst>
        </pc:spChg>
        <pc:spChg chg="mod ord">
          <ac:chgData name="Ebony Kerr" userId="S::ebony.kerr@darwenvale.com::e131b3ab-6e0b-439f-b618-96e90878ccdb" providerId="AD" clId="Web-{B6915E31-7882-90AD-0F76-866736B5A39F}" dt="2025-09-24T12:39:43.001" v="24" actId="1076"/>
          <ac:spMkLst>
            <pc:docMk/>
            <pc:sldMk cId="3117655688" sldId="257"/>
            <ac:spMk id="8" creationId="{559CBB43-28C6-1A12-5E8B-FFDA153A8B70}"/>
          </ac:spMkLst>
        </pc:spChg>
        <pc:spChg chg="mod">
          <ac:chgData name="Ebony Kerr" userId="S::ebony.kerr@darwenvale.com::e131b3ab-6e0b-439f-b618-96e90878ccdb" providerId="AD" clId="Web-{B6915E31-7882-90AD-0F76-866736B5A39F}" dt="2025-09-24T12:41:59.696" v="71" actId="1076"/>
          <ac:spMkLst>
            <pc:docMk/>
            <pc:sldMk cId="3117655688" sldId="257"/>
            <ac:spMk id="9" creationId="{4F65F53E-A013-417C-A9BC-46ED9B6F4F4B}"/>
          </ac:spMkLst>
        </pc:spChg>
        <pc:spChg chg="add del mod">
          <ac:chgData name="Ebony Kerr" userId="S::ebony.kerr@darwenvale.com::e131b3ab-6e0b-439f-b618-96e90878ccdb" providerId="AD" clId="Web-{B6915E31-7882-90AD-0F76-866736B5A39F}" dt="2025-09-24T12:39:50.580" v="26"/>
          <ac:spMkLst>
            <pc:docMk/>
            <pc:sldMk cId="3117655688" sldId="257"/>
            <ac:spMk id="11" creationId="{2D817C7A-3EB2-CE8C-48DC-EC0D0881093E}"/>
          </ac:spMkLst>
        </pc:spChg>
        <pc:spChg chg="add del mod">
          <ac:chgData name="Ebony Kerr" userId="S::ebony.kerr@darwenvale.com::e131b3ab-6e0b-439f-b618-96e90878ccdb" providerId="AD" clId="Web-{B6915E31-7882-90AD-0F76-866736B5A39F}" dt="2025-09-24T12:42:49.901" v="82"/>
          <ac:spMkLst>
            <pc:docMk/>
            <pc:sldMk cId="3117655688" sldId="257"/>
            <ac:spMk id="14" creationId="{121EE2C9-E6F0-61CE-9E15-C495131706EF}"/>
          </ac:spMkLst>
        </pc:spChg>
        <pc:graphicFrameChg chg="add mod modGraphic">
          <ac:chgData name="Ebony Kerr" userId="S::ebony.kerr@darwenvale.com::e131b3ab-6e0b-439f-b618-96e90878ccdb" providerId="AD" clId="Web-{B6915E31-7882-90AD-0F76-866736B5A39F}" dt="2025-09-24T12:39:27.547" v="21" actId="1076"/>
          <ac:graphicFrameMkLst>
            <pc:docMk/>
            <pc:sldMk cId="3117655688" sldId="257"/>
            <ac:graphicFrameMk id="4" creationId="{54A1EA3C-D427-00D5-D81D-531F0E2BFC62}"/>
          </ac:graphicFrameMkLst>
        </pc:graphicFrameChg>
        <pc:graphicFrameChg chg="del">
          <ac:chgData name="Ebony Kerr" userId="S::ebony.kerr@darwenvale.com::e131b3ab-6e0b-439f-b618-96e90878ccdb" providerId="AD" clId="Web-{B6915E31-7882-90AD-0F76-866736B5A39F}" dt="2025-09-24T12:37:39.851" v="4"/>
          <ac:graphicFrameMkLst>
            <pc:docMk/>
            <pc:sldMk cId="3117655688" sldId="257"/>
            <ac:graphicFrameMk id="7" creationId="{DEEE91FB-2267-8131-9361-CCA12AB6B30D}"/>
          </ac:graphicFrameMkLst>
        </pc:graphicFrameChg>
        <pc:picChg chg="del">
          <ac:chgData name="Ebony Kerr" userId="S::ebony.kerr@darwenvale.com::e131b3ab-6e0b-439f-b618-96e90878ccdb" providerId="AD" clId="Web-{B6915E31-7882-90AD-0F76-866736B5A39F}" dt="2025-09-24T12:39:45.173" v="25"/>
          <ac:picMkLst>
            <pc:docMk/>
            <pc:sldMk cId="3117655688" sldId="257"/>
            <ac:picMk id="10" creationId="{1C9CD111-C7E2-8DDD-034A-6011BCB0C594}"/>
          </ac:picMkLst>
        </pc:picChg>
        <pc:picChg chg="add del mod">
          <ac:chgData name="Ebony Kerr" userId="S::ebony.kerr@darwenvale.com::e131b3ab-6e0b-439f-b618-96e90878ccdb" providerId="AD" clId="Web-{B6915E31-7882-90AD-0F76-866736B5A39F}" dt="2025-09-24T12:42:54.026" v="83"/>
          <ac:picMkLst>
            <pc:docMk/>
            <pc:sldMk cId="3117655688" sldId="257"/>
            <ac:picMk id="12" creationId="{75882787-45D3-A167-DB91-21F160157B40}"/>
          </ac:picMkLst>
        </pc:picChg>
        <pc:picChg chg="add mod">
          <ac:chgData name="Ebony Kerr" userId="S::ebony.kerr@darwenvale.com::e131b3ab-6e0b-439f-b618-96e90878ccdb" providerId="AD" clId="Web-{B6915E31-7882-90AD-0F76-866736B5A39F}" dt="2025-09-24T12:43:02.964" v="86" actId="14100"/>
          <ac:picMkLst>
            <pc:docMk/>
            <pc:sldMk cId="3117655688" sldId="257"/>
            <ac:picMk id="13" creationId="{02AC4F04-3CA7-2092-B60D-94C408BDED38}"/>
          </ac:picMkLst>
        </pc:picChg>
      </pc:sldChg>
      <pc:sldChg chg="delSp modSp add del">
        <pc:chgData name="Ebony Kerr" userId="S::ebony.kerr@darwenvale.com::e131b3ab-6e0b-439f-b618-96e90878ccdb" providerId="AD" clId="Web-{B6915E31-7882-90AD-0F76-866736B5A39F}" dt="2025-09-24T12:44:01.856" v="101"/>
        <pc:sldMkLst>
          <pc:docMk/>
          <pc:sldMk cId="2559252688" sldId="258"/>
        </pc:sldMkLst>
        <pc:spChg chg="mod">
          <ac:chgData name="Ebony Kerr" userId="S::ebony.kerr@darwenvale.com::e131b3ab-6e0b-439f-b618-96e90878ccdb" providerId="AD" clId="Web-{B6915E31-7882-90AD-0F76-866736B5A39F}" dt="2025-09-24T12:43:35.918" v="99" actId="20577"/>
          <ac:spMkLst>
            <pc:docMk/>
            <pc:sldMk cId="2559252688" sldId="258"/>
            <ac:spMk id="2" creationId="{7CEDFD2E-E627-6998-9315-1099DCD2664A}"/>
          </ac:spMkLst>
        </pc:spChg>
        <pc:spChg chg="mod">
          <ac:chgData name="Ebony Kerr" userId="S::ebony.kerr@darwenvale.com::e131b3ab-6e0b-439f-b618-96e90878ccdb" providerId="AD" clId="Web-{B6915E31-7882-90AD-0F76-866736B5A39F}" dt="2025-09-24T12:43:27.933" v="90" actId="20577"/>
          <ac:spMkLst>
            <pc:docMk/>
            <pc:sldMk cId="2559252688" sldId="258"/>
            <ac:spMk id="3" creationId="{1A2B8398-D9C9-4F1D-2C82-EE3857A56C9A}"/>
          </ac:spMkLst>
        </pc:spChg>
        <pc:picChg chg="del">
          <ac:chgData name="Ebony Kerr" userId="S::ebony.kerr@darwenvale.com::e131b3ab-6e0b-439f-b618-96e90878ccdb" providerId="AD" clId="Web-{B6915E31-7882-90AD-0F76-866736B5A39F}" dt="2025-09-24T12:43:21.214" v="88"/>
          <ac:picMkLst>
            <pc:docMk/>
            <pc:sldMk cId="2559252688" sldId="258"/>
            <ac:picMk id="5" creationId="{02E2850B-962F-EDA9-9E7D-AD216DE9C382}"/>
          </ac:picMkLst>
        </pc:picChg>
      </pc:sldChg>
      <pc:sldChg chg="add">
        <pc:chgData name="Ebony Kerr" userId="S::ebony.kerr@darwenvale.com::e131b3ab-6e0b-439f-b618-96e90878ccdb" providerId="AD" clId="Web-{B6915E31-7882-90AD-0F76-866736B5A39F}" dt="2025-09-24T12:43:59.794" v="100"/>
        <pc:sldMkLst>
          <pc:docMk/>
          <pc:sldMk cId="3445829457" sldId="558"/>
        </pc:sldMkLst>
      </pc:sldChg>
      <pc:sldChg chg="add">
        <pc:chgData name="Ebony Kerr" userId="S::ebony.kerr@darwenvale.com::e131b3ab-6e0b-439f-b618-96e90878ccdb" providerId="AD" clId="Web-{B6915E31-7882-90AD-0F76-866736B5A39F}" dt="2025-09-24T12:44:11.200" v="102"/>
        <pc:sldMkLst>
          <pc:docMk/>
          <pc:sldMk cId="448749794" sldId="603"/>
        </pc:sldMkLst>
      </pc:sldChg>
      <pc:sldChg chg="addSp delSp modSp add">
        <pc:chgData name="Ebony Kerr" userId="S::ebony.kerr@darwenvale.com::e131b3ab-6e0b-439f-b618-96e90878ccdb" providerId="AD" clId="Web-{B6915E31-7882-90AD-0F76-866736B5A39F}" dt="2025-09-24T12:49:40.815" v="134" actId="1076"/>
        <pc:sldMkLst>
          <pc:docMk/>
          <pc:sldMk cId="3755856927" sldId="621"/>
        </pc:sldMkLst>
        <pc:spChg chg="mod">
          <ac:chgData name="Ebony Kerr" userId="S::ebony.kerr@darwenvale.com::e131b3ab-6e0b-439f-b618-96e90878ccdb" providerId="AD" clId="Web-{B6915E31-7882-90AD-0F76-866736B5A39F}" dt="2025-09-24T12:46:51.375" v="108" actId="20577"/>
          <ac:spMkLst>
            <pc:docMk/>
            <pc:sldMk cId="3755856927" sldId="621"/>
            <ac:spMk id="3" creationId="{50B21EEB-3D2A-C8AC-8A6B-F2FD2A2FE015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48:21.486" v="126" actId="20577"/>
          <ac:spMkLst>
            <pc:docMk/>
            <pc:sldMk cId="3755856927" sldId="621"/>
            <ac:spMk id="4" creationId="{AFBE3B86-F6BE-9F7A-87F8-D972E18B2DDD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48:27.299" v="128" actId="1076"/>
          <ac:spMkLst>
            <pc:docMk/>
            <pc:sldMk cId="3755856927" sldId="621"/>
            <ac:spMk id="6" creationId="{A1779CD8-E5B4-2D5B-5BFE-0C04C0F2F8C3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48:41.440" v="130" actId="1076"/>
          <ac:spMkLst>
            <pc:docMk/>
            <pc:sldMk cId="3755856927" sldId="621"/>
            <ac:spMk id="7" creationId="{788E5AEC-4088-D177-8BA0-F1E56E2AD650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49:05.190" v="132" actId="1076"/>
          <ac:spMkLst>
            <pc:docMk/>
            <pc:sldMk cId="3755856927" sldId="621"/>
            <ac:spMk id="8" creationId="{DE3D64A0-8FB1-39A7-2332-EAEAF948F689}"/>
          </ac:spMkLst>
        </pc:spChg>
        <pc:spChg chg="del">
          <ac:chgData name="Ebony Kerr" userId="S::ebony.kerr@darwenvale.com::e131b3ab-6e0b-439f-b618-96e90878ccdb" providerId="AD" clId="Web-{B6915E31-7882-90AD-0F76-866736B5A39F}" dt="2025-09-24T12:47:03.485" v="111"/>
          <ac:spMkLst>
            <pc:docMk/>
            <pc:sldMk cId="3755856927" sldId="621"/>
            <ac:spMk id="9" creationId="{5C7083B2-3608-F725-B92E-2DD952C62A05}"/>
          </ac:spMkLst>
        </pc:spChg>
        <pc:spChg chg="del">
          <ac:chgData name="Ebony Kerr" userId="S::ebony.kerr@darwenvale.com::e131b3ab-6e0b-439f-b618-96e90878ccdb" providerId="AD" clId="Web-{B6915E31-7882-90AD-0F76-866736B5A39F}" dt="2025-09-24T12:46:56.188" v="110"/>
          <ac:spMkLst>
            <pc:docMk/>
            <pc:sldMk cId="3755856927" sldId="621"/>
            <ac:spMk id="10" creationId="{61B4A8D8-024B-D0A7-1D7E-EDE1DF8B2ED2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49:40.815" v="134" actId="1076"/>
          <ac:spMkLst>
            <pc:docMk/>
            <pc:sldMk cId="3755856927" sldId="621"/>
            <ac:spMk id="11" creationId="{A41CE79E-8EDD-F6E2-7D43-A1042D93E688}"/>
          </ac:spMkLst>
        </pc:spChg>
        <pc:picChg chg="add mod">
          <ac:chgData name="Ebony Kerr" userId="S::ebony.kerr@darwenvale.com::e131b3ab-6e0b-439f-b618-96e90878ccdb" providerId="AD" clId="Web-{B6915E31-7882-90AD-0F76-866736B5A39F}" dt="2025-09-24T12:47:35.314" v="114" actId="14100"/>
          <ac:picMkLst>
            <pc:docMk/>
            <pc:sldMk cId="3755856927" sldId="621"/>
            <ac:picMk id="2" creationId="{276EB69D-BD94-4515-BA00-5F8D40F141E9}"/>
          </ac:picMkLst>
        </pc:picChg>
        <pc:picChg chg="del">
          <ac:chgData name="Ebony Kerr" userId="S::ebony.kerr@darwenvale.com::e131b3ab-6e0b-439f-b618-96e90878ccdb" providerId="AD" clId="Web-{B6915E31-7882-90AD-0F76-866736B5A39F}" dt="2025-09-24T12:46:55.157" v="109"/>
          <ac:picMkLst>
            <pc:docMk/>
            <pc:sldMk cId="3755856927" sldId="621"/>
            <ac:picMk id="13" creationId="{C1EB1125-EE65-ECB1-3171-5141D10FB30E}"/>
          </ac:picMkLst>
        </pc:picChg>
      </pc:sldChg>
      <pc:sldChg chg="addSp delSp modSp add">
        <pc:chgData name="Ebony Kerr" userId="S::ebony.kerr@darwenvale.com::e131b3ab-6e0b-439f-b618-96e90878ccdb" providerId="AD" clId="Web-{B6915E31-7882-90AD-0F76-866736B5A39F}" dt="2025-09-24T12:57:49.174" v="217" actId="20577"/>
        <pc:sldMkLst>
          <pc:docMk/>
          <pc:sldMk cId="299971384" sldId="622"/>
        </pc:sldMkLst>
        <pc:spChg chg="mod">
          <ac:chgData name="Ebony Kerr" userId="S::ebony.kerr@darwenvale.com::e131b3ab-6e0b-439f-b618-96e90878ccdb" providerId="AD" clId="Web-{B6915E31-7882-90AD-0F76-866736B5A39F}" dt="2025-09-24T12:55:23.400" v="188" actId="20577"/>
          <ac:spMkLst>
            <pc:docMk/>
            <pc:sldMk cId="299971384" sldId="622"/>
            <ac:spMk id="3" creationId="{FE3FCDB4-A53C-D501-6FE0-45B3AFA82BF4}"/>
          </ac:spMkLst>
        </pc:spChg>
        <pc:spChg chg="del mod">
          <ac:chgData name="Ebony Kerr" userId="S::ebony.kerr@darwenvale.com::e131b3ab-6e0b-439f-b618-96e90878ccdb" providerId="AD" clId="Web-{B6915E31-7882-90AD-0F76-866736B5A39F}" dt="2025-09-24T12:50:33.222" v="140"/>
          <ac:spMkLst>
            <pc:docMk/>
            <pc:sldMk cId="299971384" sldId="622"/>
            <ac:spMk id="9" creationId="{DC28B3DB-B27E-7E74-4386-95911630AEFC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54:47.007" v="179" actId="20577"/>
          <ac:spMkLst>
            <pc:docMk/>
            <pc:sldMk cId="299971384" sldId="622"/>
            <ac:spMk id="10" creationId="{A41CE79E-8EDD-F6E2-7D43-A1042D93E688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55:59.215" v="203" actId="20577"/>
          <ac:spMkLst>
            <pc:docMk/>
            <pc:sldMk cId="299971384" sldId="622"/>
            <ac:spMk id="11" creationId="{77145B15-D1DF-FEE6-2AB9-9C9E8F750318}"/>
          </ac:spMkLst>
        </pc:spChg>
        <pc:spChg chg="add del mod">
          <ac:chgData name="Ebony Kerr" userId="S::ebony.kerr@darwenvale.com::e131b3ab-6e0b-439f-b618-96e90878ccdb" providerId="AD" clId="Web-{B6915E31-7882-90AD-0F76-866736B5A39F}" dt="2025-09-24T12:56:03.028" v="206"/>
          <ac:spMkLst>
            <pc:docMk/>
            <pc:sldMk cId="299971384" sldId="622"/>
            <ac:spMk id="12" creationId="{DC768D62-ED33-F6A8-7A99-47C4155E7B50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2:57:49.174" v="217" actId="20577"/>
          <ac:spMkLst>
            <pc:docMk/>
            <pc:sldMk cId="299971384" sldId="622"/>
            <ac:spMk id="13" creationId="{2F1331C8-FA38-F1EE-070D-3A75DEDB0C17}"/>
          </ac:spMkLst>
        </pc:spChg>
        <pc:picChg chg="add">
          <ac:chgData name="Ebony Kerr" userId="S::ebony.kerr@darwenvale.com::e131b3ab-6e0b-439f-b618-96e90878ccdb" providerId="AD" clId="Web-{B6915E31-7882-90AD-0F76-866736B5A39F}" dt="2025-09-24T12:50:03.050" v="137"/>
          <ac:picMkLst>
            <pc:docMk/>
            <pc:sldMk cId="299971384" sldId="622"/>
            <ac:picMk id="7" creationId="{08E03B8C-66FB-50A6-D309-5DD5A9020B81}"/>
          </ac:picMkLst>
        </pc:picChg>
        <pc:picChg chg="del">
          <ac:chgData name="Ebony Kerr" userId="S::ebony.kerr@darwenvale.com::e131b3ab-6e0b-439f-b618-96e90878ccdb" providerId="AD" clId="Web-{B6915E31-7882-90AD-0F76-866736B5A39F}" dt="2025-09-24T12:49:55.815" v="136"/>
          <ac:picMkLst>
            <pc:docMk/>
            <pc:sldMk cId="299971384" sldId="622"/>
            <ac:picMk id="8" creationId="{BDACB682-C219-9D2F-9825-74D87306978D}"/>
          </ac:picMkLst>
        </pc:picChg>
      </pc:sldChg>
      <pc:sldChg chg="modSp add replId">
        <pc:chgData name="Ebony Kerr" userId="S::ebony.kerr@darwenvale.com::e131b3ab-6e0b-439f-b618-96e90878ccdb" providerId="AD" clId="Web-{B6915E31-7882-90AD-0F76-866736B5A39F}" dt="2025-09-24T13:00:12.507" v="224" actId="20577"/>
        <pc:sldMkLst>
          <pc:docMk/>
          <pc:sldMk cId="1224325697" sldId="623"/>
        </pc:sldMkLst>
        <pc:spChg chg="mod">
          <ac:chgData name="Ebony Kerr" userId="S::ebony.kerr@darwenvale.com::e131b3ab-6e0b-439f-b618-96e90878ccdb" providerId="AD" clId="Web-{B6915E31-7882-90AD-0F76-866736B5A39F}" dt="2025-09-24T12:50:51.816" v="145" actId="20577"/>
          <ac:spMkLst>
            <pc:docMk/>
            <pc:sldMk cId="1224325697" sldId="623"/>
            <ac:spMk id="2" creationId="{0085A74E-16D8-AC2F-1D8E-68732FBD20CE}"/>
          </ac:spMkLst>
        </pc:spChg>
        <pc:spChg chg="mod">
          <ac:chgData name="Ebony Kerr" userId="S::ebony.kerr@darwenvale.com::e131b3ab-6e0b-439f-b618-96e90878ccdb" providerId="AD" clId="Web-{B6915E31-7882-90AD-0F76-866736B5A39F}" dt="2025-09-24T13:00:12.507" v="224" actId="20577"/>
          <ac:spMkLst>
            <pc:docMk/>
            <pc:sldMk cId="1224325697" sldId="623"/>
            <ac:spMk id="3" creationId="{542B6D6D-C6F2-586E-54C9-C79B6AD56D98}"/>
          </ac:spMkLst>
        </pc:spChg>
      </pc:sldChg>
      <pc:sldChg chg="modSp add replId">
        <pc:chgData name="Ebony Kerr" userId="S::ebony.kerr@darwenvale.com::e131b3ab-6e0b-439f-b618-96e90878ccdb" providerId="AD" clId="Web-{B6915E31-7882-90AD-0F76-866736B5A39F}" dt="2025-09-24T13:04:03.214" v="227" actId="20577"/>
        <pc:sldMkLst>
          <pc:docMk/>
          <pc:sldMk cId="539627332" sldId="624"/>
        </pc:sldMkLst>
        <pc:spChg chg="mod">
          <ac:chgData name="Ebony Kerr" userId="S::ebony.kerr@darwenvale.com::e131b3ab-6e0b-439f-b618-96e90878ccdb" providerId="AD" clId="Web-{B6915E31-7882-90AD-0F76-866736B5A39F}" dt="2025-09-24T13:04:03.214" v="227" actId="20577"/>
          <ac:spMkLst>
            <pc:docMk/>
            <pc:sldMk cId="539627332" sldId="624"/>
            <ac:spMk id="3" creationId="{DD963BA1-EC55-A49F-9C9B-21C86C9BAB75}"/>
          </ac:spMkLst>
        </pc:spChg>
      </pc:sldChg>
      <pc:sldChg chg="addSp delSp modSp add">
        <pc:chgData name="Ebony Kerr" userId="S::ebony.kerr@darwenvale.com::e131b3ab-6e0b-439f-b618-96e90878ccdb" providerId="AD" clId="Web-{B6915E31-7882-90AD-0F76-866736B5A39F}" dt="2025-09-24T13:06:21.825" v="264" actId="20577"/>
        <pc:sldMkLst>
          <pc:docMk/>
          <pc:sldMk cId="2385876028" sldId="630"/>
        </pc:sldMkLst>
        <pc:spChg chg="del mod">
          <ac:chgData name="Ebony Kerr" userId="S::ebony.kerr@darwenvale.com::e131b3ab-6e0b-439f-b618-96e90878ccdb" providerId="AD" clId="Web-{B6915E31-7882-90AD-0F76-866736B5A39F}" dt="2025-09-24T13:04:26.839" v="232"/>
          <ac:spMkLst>
            <pc:docMk/>
            <pc:sldMk cId="2385876028" sldId="630"/>
            <ac:spMk id="8" creationId="{4DB7A8FF-5FBD-D710-BC0F-E9E643DE8016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3:06:21.825" v="264" actId="20577"/>
          <ac:spMkLst>
            <pc:docMk/>
            <pc:sldMk cId="2385876028" sldId="630"/>
            <ac:spMk id="9" creationId="{69A6DE04-47AF-43A6-7756-EBD2BBF1457C}"/>
          </ac:spMkLst>
        </pc:spChg>
        <pc:picChg chg="del">
          <ac:chgData name="Ebony Kerr" userId="S::ebony.kerr@darwenvale.com::e131b3ab-6e0b-439f-b618-96e90878ccdb" providerId="AD" clId="Web-{B6915E31-7882-90AD-0F76-866736B5A39F}" dt="2025-09-24T13:04:07.511" v="229"/>
          <ac:picMkLst>
            <pc:docMk/>
            <pc:sldMk cId="2385876028" sldId="630"/>
            <ac:picMk id="5" creationId="{D3C22354-DBEF-BCDC-3B65-CD2804C29D0C}"/>
          </ac:picMkLst>
        </pc:picChg>
        <pc:picChg chg="add">
          <ac:chgData name="Ebony Kerr" userId="S::ebony.kerr@darwenvale.com::e131b3ab-6e0b-439f-b618-96e90878ccdb" providerId="AD" clId="Web-{B6915E31-7882-90AD-0F76-866736B5A39F}" dt="2025-09-24T13:04:32.230" v="233"/>
          <ac:picMkLst>
            <pc:docMk/>
            <pc:sldMk cId="2385876028" sldId="630"/>
            <ac:picMk id="7" creationId="{58C66B0D-1943-D130-0A4F-876A554F1362}"/>
          </ac:picMkLst>
        </pc:picChg>
      </pc:sldChg>
      <pc:sldChg chg="add replId">
        <pc:chgData name="Ebony Kerr" userId="S::ebony.kerr@darwenvale.com::e131b3ab-6e0b-439f-b618-96e90878ccdb" providerId="AD" clId="Web-{B6915E31-7882-90AD-0F76-866736B5A39F}" dt="2025-09-24T13:05:28.481" v="239"/>
        <pc:sldMkLst>
          <pc:docMk/>
          <pc:sldMk cId="3573784298" sldId="631"/>
        </pc:sldMkLst>
      </pc:sldChg>
      <pc:sldChg chg="addSp delSp modSp add replId">
        <pc:chgData name="Ebony Kerr" userId="S::ebony.kerr@darwenvale.com::e131b3ab-6e0b-439f-b618-96e90878ccdb" providerId="AD" clId="Web-{B6915E31-7882-90AD-0F76-866736B5A39F}" dt="2025-09-24T13:12:42.896" v="382" actId="20577"/>
        <pc:sldMkLst>
          <pc:docMk/>
          <pc:sldMk cId="1160735878" sldId="632"/>
        </pc:sldMkLst>
        <pc:spChg chg="mod">
          <ac:chgData name="Ebony Kerr" userId="S::ebony.kerr@darwenvale.com::e131b3ab-6e0b-439f-b618-96e90878ccdb" providerId="AD" clId="Web-{B6915E31-7882-90AD-0F76-866736B5A39F}" dt="2025-09-24T13:07:04.919" v="269" actId="20577"/>
          <ac:spMkLst>
            <pc:docMk/>
            <pc:sldMk cId="1160735878" sldId="632"/>
            <ac:spMk id="3" creationId="{0AFA1414-6EA3-0C5B-27E8-7B0FB664FBF6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3:10:06.889" v="350" actId="20577"/>
          <ac:spMkLst>
            <pc:docMk/>
            <pc:sldMk cId="1160735878" sldId="632"/>
            <ac:spMk id="5" creationId="{A17EED9A-FB98-A746-7DAA-0A0763696303}"/>
          </ac:spMkLst>
        </pc:spChg>
        <pc:spChg chg="add mod">
          <ac:chgData name="Ebony Kerr" userId="S::ebony.kerr@darwenvale.com::e131b3ab-6e0b-439f-b618-96e90878ccdb" providerId="AD" clId="Web-{B6915E31-7882-90AD-0F76-866736B5A39F}" dt="2025-09-24T13:12:42.896" v="382" actId="20577"/>
          <ac:spMkLst>
            <pc:docMk/>
            <pc:sldMk cId="1160735878" sldId="632"/>
            <ac:spMk id="8" creationId="{F99DA4E3-C527-19C5-B930-C7F35F5173F6}"/>
          </ac:spMkLst>
        </pc:spChg>
        <pc:spChg chg="mod">
          <ac:chgData name="Ebony Kerr" userId="S::ebony.kerr@darwenvale.com::e131b3ab-6e0b-439f-b618-96e90878ccdb" providerId="AD" clId="Web-{B6915E31-7882-90AD-0F76-866736B5A39F}" dt="2025-09-24T13:08:35.654" v="296" actId="20577"/>
          <ac:spMkLst>
            <pc:docMk/>
            <pc:sldMk cId="1160735878" sldId="632"/>
            <ac:spMk id="10" creationId="{B40DB04B-AC5F-A548-6D87-AEB547D38F7D}"/>
          </ac:spMkLst>
        </pc:spChg>
        <pc:spChg chg="del">
          <ac:chgData name="Ebony Kerr" userId="S::ebony.kerr@darwenvale.com::e131b3ab-6e0b-439f-b618-96e90878ccdb" providerId="AD" clId="Web-{B6915E31-7882-90AD-0F76-866736B5A39F}" dt="2025-09-24T13:07:25.873" v="271"/>
          <ac:spMkLst>
            <pc:docMk/>
            <pc:sldMk cId="1160735878" sldId="632"/>
            <ac:spMk id="11" creationId="{C2A049C9-0DBF-FFFD-B949-C7E59B73B8CE}"/>
          </ac:spMkLst>
        </pc:spChg>
        <pc:spChg chg="del">
          <ac:chgData name="Ebony Kerr" userId="S::ebony.kerr@darwenvale.com::e131b3ab-6e0b-439f-b618-96e90878ccdb" providerId="AD" clId="Web-{B6915E31-7882-90AD-0F76-866736B5A39F}" dt="2025-09-24T13:07:20.138" v="270"/>
          <ac:spMkLst>
            <pc:docMk/>
            <pc:sldMk cId="1160735878" sldId="632"/>
            <ac:spMk id="13" creationId="{4C91FE96-A1B8-8B4A-F685-7C0D0895FFC6}"/>
          </ac:spMkLst>
        </pc:spChg>
      </pc:sldChg>
      <pc:sldMasterChg chg="mod setBg modSldLayout">
        <pc:chgData name="Ebony Kerr" userId="S::ebony.kerr@darwenvale.com::e131b3ab-6e0b-439f-b618-96e90878ccdb" providerId="AD" clId="Web-{B6915E31-7882-90AD-0F76-866736B5A39F}" dt="2025-09-24T12:36:42.646" v="3"/>
        <pc:sldMasterMkLst>
          <pc:docMk/>
          <pc:sldMasterMk cId="2460954070" sldId="2147483660"/>
        </pc:sldMasterMkLst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Ebony Kerr" userId="S::ebony.kerr@darwenvale.com::e131b3ab-6e0b-439f-b618-96e90878ccdb" providerId="AD" clId="Web-{B6915E31-7882-90AD-0F76-866736B5A39F}" dt="2025-09-24T12:36:42.646" v="3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B1F33-3CBD-430B-84D4-6A16DD0D321D}" type="datetimeFigureOut"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42118-A49D-4D50-831C-F82BB183608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space around the symbol equation and triangle for you to label/get the students to copy on their sheet </a:t>
            </a:r>
          </a:p>
          <a:p>
            <a:endParaRPr lang="en-GB" dirty="0"/>
          </a:p>
          <a:p>
            <a:r>
              <a:rPr lang="en-GB" dirty="0"/>
              <a:t>Colour coded to scaffold/make it easier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25AD0-1462-4845-8FA7-D7C880762E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3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2667-0484-5F5A-8861-2721208F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38"/>
            <a:ext cx="10515600" cy="1325563"/>
          </a:xfrm>
        </p:spPr>
        <p:txBody>
          <a:bodyPr/>
          <a:lstStyle/>
          <a:p>
            <a:r>
              <a:rPr lang="en-US" dirty="0"/>
              <a:t>Elastic potential energy equations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58368-7D34-B853-2C87-880BEDB2F34E}"/>
              </a:ext>
            </a:extLst>
          </p:cNvPr>
          <p:cNvSpPr txBox="1"/>
          <p:nvPr/>
        </p:nvSpPr>
        <p:spPr>
          <a:xfrm>
            <a:off x="130313" y="1334052"/>
            <a:ext cx="612250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100" dirty="0">
                <a:solidFill>
                  <a:srgbClr val="002060"/>
                </a:solidFill>
                <a:latin typeface="Gill Sans MT"/>
              </a:rPr>
              <a:t>By the end of the lesson you will be able to: </a:t>
            </a:r>
            <a:endParaRPr lang="en-US">
              <a:solidFill>
                <a:srgbClr val="000000"/>
              </a:solidFill>
              <a:latin typeface="Aptos" panose="020B0004020202020204"/>
            </a:endParaRPr>
          </a:p>
          <a:p>
            <a:endParaRPr lang="en-GB" sz="2100" dirty="0">
              <a:solidFill>
                <a:srgbClr val="002060"/>
              </a:solidFill>
              <a:latin typeface="Gill Sans MT"/>
            </a:endParaRPr>
          </a:p>
          <a:p>
            <a:r>
              <a:rPr lang="en-US" dirty="0">
                <a:solidFill>
                  <a:srgbClr val="002060"/>
                </a:solidFill>
                <a:latin typeface="Aptos"/>
              </a:rPr>
              <a:t>LO1 – Recall the elastic potential energy equations</a:t>
            </a:r>
          </a:p>
          <a:p>
            <a:r>
              <a:rPr lang="en-US" dirty="0">
                <a:solidFill>
                  <a:srgbClr val="002060"/>
                </a:solidFill>
                <a:latin typeface="Aptos"/>
              </a:rPr>
              <a:t>LO2 – Apply the elastic potential energy equation to an exam questions</a:t>
            </a:r>
          </a:p>
          <a:p>
            <a:r>
              <a:rPr lang="en-US" dirty="0">
                <a:solidFill>
                  <a:srgbClr val="002060"/>
                </a:solidFill>
                <a:latin typeface="Aptos"/>
              </a:rPr>
              <a:t>LO3 – rearrange the elastic potential energy equation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F65F53E-A013-417C-A9BC-46ED9B6F4F4B}"/>
              </a:ext>
            </a:extLst>
          </p:cNvPr>
          <p:cNvSpPr txBox="1"/>
          <p:nvPr/>
        </p:nvSpPr>
        <p:spPr>
          <a:xfrm>
            <a:off x="7672139" y="4005398"/>
            <a:ext cx="3927439" cy="267307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GB" sz="1800" b="1" u="sng" dirty="0">
                <a:solidFill>
                  <a:srgbClr val="012D5E"/>
                </a:solidFill>
                <a:latin typeface="Gill Sans MT"/>
              </a:rPr>
              <a:t>Keywords</a:t>
            </a:r>
            <a:endParaRPr lang="en-US" u="sng"/>
          </a:p>
          <a:p>
            <a:pPr algn="ctr">
              <a:spcAft>
                <a:spcPts val="450"/>
              </a:spcAft>
            </a:pPr>
            <a:endParaRPr lang="en-GB" sz="1800" b="1">
              <a:solidFill>
                <a:srgbClr val="012D5E"/>
              </a:solidFill>
              <a:latin typeface="Gill Sans MT" panose="020B0502020104020203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GB" sz="1800" b="1" dirty="0">
                <a:solidFill>
                  <a:srgbClr val="012D5E"/>
                </a:solidFill>
                <a:latin typeface="Gill Sans MT"/>
              </a:rPr>
              <a:t>Elastic potential energy</a:t>
            </a:r>
            <a:endParaRPr lang="en-US" sz="1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GB" sz="1800" b="1">
                <a:solidFill>
                  <a:srgbClr val="012D5E"/>
                </a:solidFill>
                <a:latin typeface="Gill Sans MT" panose="020B0502020104020203" pitchFamily="34" charset="0"/>
              </a:rPr>
              <a:t>Spring constant</a:t>
            </a:r>
            <a:endParaRPr lang="en-GB" sz="180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GB" sz="1800" b="1" dirty="0">
                <a:solidFill>
                  <a:srgbClr val="012D5E"/>
                </a:solidFill>
                <a:latin typeface="Gill Sans MT"/>
              </a:rPr>
              <a:t>Limit of proportionality</a:t>
            </a:r>
            <a:endParaRPr lang="en-GB" sz="1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GB" sz="1800" b="1" dirty="0">
                <a:solidFill>
                  <a:srgbClr val="012D5E"/>
                </a:solidFill>
                <a:latin typeface="Gill Sans MT"/>
              </a:rPr>
              <a:t>Gravitational potential energy</a:t>
            </a:r>
            <a:endParaRPr lang="en-GB" sz="1800" dirty="0">
              <a:solidFill>
                <a:srgbClr val="000000"/>
              </a:solidFill>
              <a:latin typeface="Gill Sans MT"/>
            </a:endParaRPr>
          </a:p>
          <a:p>
            <a:pPr algn="ctr">
              <a:spcAft>
                <a:spcPts val="450"/>
              </a:spcAft>
            </a:pPr>
            <a:r>
              <a:rPr lang="en-GB" sz="1800" b="1" dirty="0" err="1">
                <a:solidFill>
                  <a:srgbClr val="012D5E"/>
                </a:solidFill>
                <a:latin typeface="Gill Sans MT"/>
              </a:rPr>
              <a:t>Gravitaional</a:t>
            </a:r>
            <a:r>
              <a:rPr lang="en-GB" sz="1800" b="1" dirty="0">
                <a:solidFill>
                  <a:srgbClr val="012D5E"/>
                </a:solidFill>
                <a:latin typeface="Gill Sans MT"/>
              </a:rPr>
              <a:t> field strength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1EA3C-D427-00D5-D81D-531F0E2BF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95393"/>
              </p:ext>
            </p:extLst>
          </p:nvPr>
        </p:nvGraphicFramePr>
        <p:xfrm>
          <a:off x="76200" y="3261360"/>
          <a:ext cx="7036671" cy="34803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38040">
                  <a:extLst>
                    <a:ext uri="{9D8B030D-6E8A-4147-A177-3AD203B41FA5}">
                      <a16:colId xmlns:a16="http://schemas.microsoft.com/office/drawing/2014/main" val="4172000169"/>
                    </a:ext>
                  </a:extLst>
                </a:gridCol>
                <a:gridCol w="3698631">
                  <a:extLst>
                    <a:ext uri="{9D8B030D-6E8A-4147-A177-3AD203B41FA5}">
                      <a16:colId xmlns:a16="http://schemas.microsoft.com/office/drawing/2014/main" val="1373095105"/>
                    </a:ext>
                  </a:extLst>
                </a:gridCol>
              </a:tblGrid>
              <a:tr h="1560529"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Gill Sans MT"/>
                        </a:rPr>
                        <a:t>Q1. What is the equation that links velocity, V, mass, m, and kinetic energy, E</a:t>
                      </a:r>
                      <a:r>
                        <a:rPr lang="en-GB" sz="1050" baseline="-25000" dirty="0">
                          <a:effectLst/>
                          <a:latin typeface="Gill Sans MT"/>
                        </a:rPr>
                        <a:t>k</a:t>
                      </a:r>
                      <a:r>
                        <a:rPr lang="en-GB" sz="1600" dirty="0">
                          <a:effectLst/>
                          <a:latin typeface="Gill Sans MT"/>
                        </a:rPr>
                        <a:t>?</a:t>
                      </a:r>
                      <a:endParaRPr lang="en-GB" dirty="0">
                        <a:effectLst/>
                        <a:latin typeface="Gill Sans MT"/>
                      </a:endParaRPr>
                    </a:p>
                  </a:txBody>
                  <a:tcPr>
                    <a:lnL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Gill Sans MT"/>
                        </a:rPr>
                        <a:t>Q2. What is the equation that links height, h, gravitational filed strength, g, mass, m and gravitation potential energy, E</a:t>
                      </a:r>
                      <a:r>
                        <a:rPr lang="en-GB" sz="1050" baseline="-25000" dirty="0">
                          <a:effectLst/>
                          <a:latin typeface="Gill Sans MT"/>
                        </a:rPr>
                        <a:t>p</a:t>
                      </a:r>
                      <a:r>
                        <a:rPr lang="en-GB" sz="1600" dirty="0">
                          <a:effectLst/>
                          <a:latin typeface="Gill Sans MT"/>
                        </a:rPr>
                        <a:t>?</a:t>
                      </a:r>
                    </a:p>
                    <a:p>
                      <a:pPr lvl="0">
                        <a:lnSpc>
                          <a:spcPts val="1950"/>
                        </a:lnSpc>
                        <a:buNone/>
                      </a:pPr>
                      <a:endParaRPr lang="en-GB" sz="1600" dirty="0">
                        <a:effectLst/>
                        <a:latin typeface="Gill Sans MT"/>
                      </a:endParaRPr>
                    </a:p>
                    <a:p>
                      <a:pPr lvl="0">
                        <a:lnSpc>
                          <a:spcPts val="1950"/>
                        </a:lnSpc>
                        <a:buNone/>
                      </a:pPr>
                      <a:endParaRPr lang="en-GB" sz="1600" dirty="0">
                        <a:effectLst/>
                        <a:latin typeface="Gill Sans MT"/>
                      </a:endParaRPr>
                    </a:p>
                    <a:p>
                      <a:pPr lvl="0">
                        <a:lnSpc>
                          <a:spcPts val="1950"/>
                        </a:lnSpc>
                        <a:buNone/>
                      </a:pPr>
                      <a:endParaRPr lang="en-GB" sz="1600" dirty="0">
                        <a:effectLst/>
                        <a:latin typeface="Gill Sans MT"/>
                      </a:endParaRPr>
                    </a:p>
                  </a:txBody>
                  <a:tcPr>
                    <a:lnL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92005"/>
                  </a:ext>
                </a:extLst>
              </a:tr>
              <a:tr h="1879892"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Gill Sans MT"/>
                        </a:rPr>
                        <a:t>Q3. A 4kg ball is at the top of a 2m slope. How much </a:t>
                      </a:r>
                      <a:r>
                        <a:rPr lang="en-GB" sz="1600" dirty="0" err="1">
                          <a:effectLst/>
                          <a:latin typeface="Gill Sans MT"/>
                        </a:rPr>
                        <a:t>gpe</a:t>
                      </a:r>
                      <a:r>
                        <a:rPr lang="en-GB" sz="1600" dirty="0">
                          <a:effectLst/>
                          <a:latin typeface="Gill Sans MT"/>
                        </a:rPr>
                        <a:t> does it have (g=9.8N/kg)</a:t>
                      </a:r>
                      <a:endParaRPr lang="en-GB" dirty="0">
                        <a:effectLst/>
                        <a:latin typeface="Gill Sans MT"/>
                      </a:endParaRPr>
                    </a:p>
                  </a:txBody>
                  <a:tcPr>
                    <a:lnL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dirty="0">
                          <a:effectLst/>
                          <a:latin typeface="Gill Sans MT"/>
                        </a:rPr>
                        <a:t>Q4. A 350g tennis ball is hit at 30m/s. How much kinetic energy does it have?</a:t>
                      </a:r>
                      <a:endParaRPr lang="en-GB" dirty="0">
                        <a:effectLst/>
                        <a:latin typeface="Gill Sans MT"/>
                      </a:endParaRPr>
                    </a:p>
                  </a:txBody>
                  <a:tcPr>
                    <a:lnL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2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76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9CBB43-28C6-1A12-5E8B-FFDA153A8B70}"/>
              </a:ext>
            </a:extLst>
          </p:cNvPr>
          <p:cNvSpPr txBox="1"/>
          <p:nvPr/>
        </p:nvSpPr>
        <p:spPr>
          <a:xfrm>
            <a:off x="6000805" y="2993004"/>
            <a:ext cx="1789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DO IT NOW!</a:t>
            </a:r>
          </a:p>
        </p:txBody>
      </p:sp>
      <p:pic>
        <p:nvPicPr>
          <p:cNvPr id="13" name="Picture 12" descr="Elastic Potential Energy | Edexcel GCSE Physics Revision Notes 2016">
            <a:extLst>
              <a:ext uri="{FF2B5EF4-FFF2-40B4-BE49-F238E27FC236}">
                <a16:creationId xmlns:a16="http://schemas.microsoft.com/office/drawing/2014/main" id="{02AC4F04-3CA7-2092-B60D-94C408BD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60" y="1158240"/>
            <a:ext cx="4345940" cy="26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DB0B-2B36-3091-043F-45DD1C7B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58A3-121B-45EF-1981-CE408B43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1325563"/>
          </a:xfrm>
        </p:spPr>
        <p:txBody>
          <a:bodyPr/>
          <a:lstStyle/>
          <a:p>
            <a:r>
              <a:rPr lang="en-US" dirty="0"/>
              <a:t>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0FF04-D666-F870-0D1F-A7954F499B89}"/>
              </a:ext>
            </a:extLst>
          </p:cNvPr>
          <p:cNvSpPr txBox="1"/>
          <p:nvPr/>
        </p:nvSpPr>
        <p:spPr>
          <a:xfrm>
            <a:off x="8028609" y="220870"/>
            <a:ext cx="3931478" cy="327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What is the subject for the equation?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Add in your numbers from the question in to the equation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Put your numbers into a calculator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Remember to add your units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2A9FF-91E6-2F60-02F7-E5659E693EC0}"/>
              </a:ext>
            </a:extLst>
          </p:cNvPr>
          <p:cNvSpPr txBox="1"/>
          <p:nvPr/>
        </p:nvSpPr>
        <p:spPr>
          <a:xfrm>
            <a:off x="5985564" y="3500782"/>
            <a:ext cx="55659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baseline="30000" dirty="0">
              <a:latin typeface="Aptos"/>
            </a:endParaRPr>
          </a:p>
          <a:p>
            <a:endParaRPr lang="en-GB" sz="2800" baseline="30000" dirty="0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670EA-E254-E632-7A7D-78EF94FB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87846B-B370-408F-CCE8-548629D21042}"/>
              </a:ext>
            </a:extLst>
          </p:cNvPr>
          <p:cNvSpPr txBox="1"/>
          <p:nvPr/>
        </p:nvSpPr>
        <p:spPr>
          <a:xfrm>
            <a:off x="212876" y="1047448"/>
            <a:ext cx="710738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A bungee cord has a spring constant of 22N/m and is stretched 4m. What energy is </a:t>
            </a:r>
            <a:r>
              <a:rPr lang="en-GB" dirty="0" err="1">
                <a:solidFill>
                  <a:srgbClr val="1F4E79"/>
                </a:solidFill>
                <a:latin typeface="Gill Sans MT"/>
                <a:cs typeface="Arial"/>
              </a:rPr>
              <a:t>storedin</a:t>
            </a: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 it?</a:t>
            </a:r>
            <a:r>
              <a:rPr lang="en-US" dirty="0">
                <a:latin typeface="Gill Sans MT"/>
                <a:cs typeface="Arial"/>
              </a:rPr>
              <a:t>​</a:t>
            </a:r>
          </a:p>
          <a:p>
            <a:r>
              <a:rPr lang="en-GB" b="1" dirty="0">
                <a:latin typeface="Gill Sans MT"/>
                <a:cs typeface="Arial"/>
              </a:rPr>
              <a:t>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ke</a:t>
            </a:r>
            <a:r>
              <a:rPr lang="en-GB" sz="1200" b="1" baseline="30000" dirty="0">
                <a:latin typeface="Gill Sans MT"/>
                <a:cs typeface="Arial"/>
              </a:rPr>
              <a:t>2 </a:t>
            </a:r>
            <a:r>
              <a:rPr lang="en-GB" b="1" dirty="0">
                <a:latin typeface="Gill Sans MT"/>
                <a:cs typeface="Arial"/>
              </a:rPr>
              <a:t>= ½ x 22 x 4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½ x 22 x 16 = 176J</a:t>
            </a:r>
            <a:r>
              <a:rPr lang="en-GB" dirty="0">
                <a:latin typeface="Gill Sans MT"/>
                <a:cs typeface="Arial"/>
              </a:rPr>
              <a:t>​</a:t>
            </a:r>
          </a:p>
          <a:p>
            <a:pPr marL="457200" indent="-457200">
              <a:buFont typeface="Arial,Sans-Serif"/>
              <a:buChar char="•"/>
            </a:pP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A spring with spring constant 8N/m is stretched 14cm. What energy is stored in it?</a:t>
            </a:r>
            <a:r>
              <a:rPr lang="en-US" dirty="0">
                <a:latin typeface="Gill Sans MT"/>
                <a:cs typeface="Arial"/>
              </a:rPr>
              <a:t>​</a:t>
            </a:r>
          </a:p>
          <a:p>
            <a:r>
              <a:rPr lang="en-GB" b="1" dirty="0">
                <a:latin typeface="Gill Sans MT"/>
                <a:cs typeface="Arial"/>
              </a:rPr>
              <a:t>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ke</a:t>
            </a:r>
            <a:r>
              <a:rPr lang="en-GB" sz="1200" b="1" baseline="30000" dirty="0">
                <a:latin typeface="Gill Sans MT"/>
                <a:cs typeface="Arial"/>
              </a:rPr>
              <a:t>2 </a:t>
            </a:r>
            <a:r>
              <a:rPr lang="en-GB" b="1" dirty="0">
                <a:latin typeface="Gill Sans MT"/>
                <a:cs typeface="Arial"/>
              </a:rPr>
              <a:t>= ½ x 8 x 0.14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½ x 8 x 0.0196 = 0.0784J</a:t>
            </a:r>
            <a:r>
              <a:rPr lang="en-GB" dirty="0">
                <a:latin typeface="Gill Sans MT"/>
                <a:cs typeface="Arial"/>
              </a:rPr>
              <a:t>​</a:t>
            </a:r>
          </a:p>
          <a:p>
            <a:pPr marL="457200" indent="-457200">
              <a:buFont typeface="Arial,Sans-Serif"/>
              <a:buChar char="•"/>
            </a:pP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2J of energy is stored in a spring stretched 20cm. What is its spring constant?</a:t>
            </a:r>
            <a:r>
              <a:rPr lang="en-US" dirty="0">
                <a:latin typeface="Gill Sans MT"/>
                <a:cs typeface="Arial"/>
              </a:rPr>
              <a:t>​</a:t>
            </a:r>
          </a:p>
          <a:p>
            <a:r>
              <a:rPr lang="en-GB" b="1" dirty="0">
                <a:latin typeface="Gill Sans MT"/>
                <a:cs typeface="Arial"/>
              </a:rPr>
              <a:t>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ke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; 2 = ½ x k x 0.2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½ x k x 0.04 = 0.02k ; k = 2/0.02 = 100N/m</a:t>
            </a:r>
            <a:r>
              <a:rPr lang="en-GB" dirty="0">
                <a:latin typeface="Gill Sans MT"/>
                <a:cs typeface="Arial"/>
              </a:rPr>
              <a:t>​</a:t>
            </a:r>
          </a:p>
          <a:p>
            <a:pPr marL="457200" indent="-457200">
              <a:buFont typeface="Arial,Sans-Serif"/>
              <a:buChar char="•"/>
            </a:pP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When an elastic band is stretched 6cm, it stores 22J of elastic potential energy in it. </a:t>
            </a:r>
            <a:r>
              <a:rPr lang="en-GB" dirty="0" err="1">
                <a:solidFill>
                  <a:srgbClr val="1F4E79"/>
                </a:solidFill>
                <a:latin typeface="Gill Sans MT"/>
                <a:cs typeface="Arial"/>
              </a:rPr>
              <a:t>Whatis</a:t>
            </a: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 its spring constant?</a:t>
            </a:r>
            <a:r>
              <a:rPr lang="en-US" dirty="0">
                <a:latin typeface="Gill Sans MT"/>
                <a:cs typeface="Arial"/>
              </a:rPr>
              <a:t>​</a:t>
            </a:r>
          </a:p>
          <a:p>
            <a:r>
              <a:rPr lang="en-GB" b="1" dirty="0">
                <a:latin typeface="Gill Sans MT"/>
                <a:cs typeface="Arial"/>
              </a:rPr>
              <a:t>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ke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; 22 = ½ x k x 0.06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½ x k x 0.0036 = 0.0018k ; k = 22/0.0018 =12,000N/m</a:t>
            </a:r>
            <a:r>
              <a:rPr lang="en-GB" dirty="0">
                <a:latin typeface="Gill Sans MT"/>
                <a:cs typeface="Arial"/>
              </a:rPr>
              <a:t>​</a:t>
            </a:r>
          </a:p>
          <a:p>
            <a:pPr marL="457200" indent="-457200">
              <a:buFont typeface="Arial,Sans-Serif"/>
              <a:buChar char="•"/>
            </a:pP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If a bungee rope has a spring constant of 26N/m and is stretched from 40m to 48m, </a:t>
            </a:r>
            <a:r>
              <a:rPr lang="en-GB" dirty="0" err="1">
                <a:solidFill>
                  <a:srgbClr val="1F4E79"/>
                </a:solidFill>
                <a:latin typeface="Gill Sans MT"/>
                <a:cs typeface="Arial"/>
              </a:rPr>
              <a:t>whatenergy</a:t>
            </a: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 is stored in it?</a:t>
            </a:r>
            <a:r>
              <a:rPr lang="en-US" dirty="0">
                <a:latin typeface="Gill Sans MT"/>
                <a:cs typeface="Arial"/>
              </a:rPr>
              <a:t>​</a:t>
            </a:r>
          </a:p>
          <a:p>
            <a:r>
              <a:rPr lang="en-GB" b="1" dirty="0">
                <a:latin typeface="Gill Sans MT"/>
                <a:cs typeface="Arial"/>
              </a:rPr>
              <a:t>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ke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; 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x 26 x 8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½ x 26 x 64 = 832J</a:t>
            </a:r>
            <a:r>
              <a:rPr lang="en-GB" dirty="0">
                <a:latin typeface="Gill Sans MT"/>
                <a:cs typeface="Arial"/>
              </a:rPr>
              <a:t>​</a:t>
            </a:r>
          </a:p>
          <a:p>
            <a:pPr marL="457200" indent="-457200">
              <a:buFont typeface="Arial,Sans-Serif"/>
              <a:buChar char="•"/>
            </a:pP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By how much will a spring stretch if it has a spring constant of 6N/m and has 40J of </a:t>
            </a:r>
            <a:r>
              <a:rPr lang="en-GB" dirty="0" err="1">
                <a:solidFill>
                  <a:srgbClr val="1F4E79"/>
                </a:solidFill>
                <a:latin typeface="Gill Sans MT"/>
                <a:cs typeface="Arial"/>
              </a:rPr>
              <a:t>energystored</a:t>
            </a:r>
            <a:r>
              <a:rPr lang="en-GB" dirty="0">
                <a:solidFill>
                  <a:srgbClr val="1F4E79"/>
                </a:solidFill>
                <a:latin typeface="Gill Sans MT"/>
                <a:cs typeface="Arial"/>
              </a:rPr>
              <a:t> in it?</a:t>
            </a:r>
            <a:r>
              <a:rPr lang="en-US" dirty="0">
                <a:latin typeface="Gill Sans MT"/>
                <a:cs typeface="Arial"/>
              </a:rPr>
              <a:t>​</a:t>
            </a:r>
          </a:p>
          <a:p>
            <a:r>
              <a:rPr lang="en-GB" b="1" dirty="0">
                <a:latin typeface="Gill Sans MT"/>
                <a:cs typeface="Arial"/>
              </a:rPr>
              <a:t>E</a:t>
            </a:r>
            <a:r>
              <a:rPr lang="en-GB" sz="1200" b="1" baseline="-25000" dirty="0">
                <a:latin typeface="Gill Sans MT"/>
                <a:cs typeface="Arial"/>
              </a:rPr>
              <a:t>e</a:t>
            </a:r>
            <a:r>
              <a:rPr lang="en-GB" b="1" dirty="0">
                <a:latin typeface="Gill Sans MT"/>
                <a:cs typeface="Arial"/>
              </a:rPr>
              <a:t> = ½ ke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; 40 = ½ x 6 x 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3e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; e</a:t>
            </a:r>
            <a:r>
              <a:rPr lang="en-GB" sz="1200" b="1" baseline="30000" dirty="0">
                <a:latin typeface="Gill Sans MT"/>
                <a:cs typeface="Arial"/>
              </a:rPr>
              <a:t>2</a:t>
            </a:r>
            <a:r>
              <a:rPr lang="en-GB" b="1" dirty="0">
                <a:latin typeface="Gill Sans MT"/>
                <a:cs typeface="Arial"/>
              </a:rPr>
              <a:t> = 40/3 = 13.3; e = 3.65m</a:t>
            </a:r>
          </a:p>
        </p:txBody>
      </p:sp>
    </p:spTree>
    <p:extLst>
      <p:ext uri="{BB962C8B-B14F-4D97-AF65-F5344CB8AC3E}">
        <p14:creationId xmlns:p14="http://schemas.microsoft.com/office/powerpoint/2010/main" val="357378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80D8C8-2B1A-4C3D-9BB2-580F41F12F3D}"/>
              </a:ext>
            </a:extLst>
          </p:cNvPr>
          <p:cNvSpPr txBox="1">
            <a:spLocks/>
          </p:cNvSpPr>
          <p:nvPr/>
        </p:nvSpPr>
        <p:spPr>
          <a:xfrm>
            <a:off x="1703942" y="109014"/>
            <a:ext cx="7005484" cy="68054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3600">
                <a:highlight>
                  <a:srgbClr val="FFFF00"/>
                </a:highlight>
              </a:rPr>
              <a:t>I do - </a:t>
            </a:r>
            <a:r>
              <a:rPr lang="en-US" sz="3600"/>
              <a:t>Elastic potential energy</a:t>
            </a:r>
            <a:endParaRPr lang="en-GB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AFED1-DBCC-4C0B-9CFE-65FE1151ED4E}"/>
              </a:ext>
            </a:extLst>
          </p:cNvPr>
          <p:cNvSpPr txBox="1"/>
          <p:nvPr/>
        </p:nvSpPr>
        <p:spPr>
          <a:xfrm>
            <a:off x="1639934" y="1031286"/>
            <a:ext cx="9028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j-lt"/>
              </a:rPr>
              <a:t>When we stretch a spring or an elastic band we do work and we store energy in it. This energy is called elastic potential energy.</a:t>
            </a:r>
          </a:p>
          <a:p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j-lt"/>
              </a:rPr>
              <a:t>What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two</a:t>
            </a:r>
            <a:r>
              <a:rPr lang="en-GB" sz="2400">
                <a:solidFill>
                  <a:schemeClr val="accent5">
                    <a:lumMod val="50000"/>
                  </a:schemeClr>
                </a:solidFill>
                <a:latin typeface="+mj-lt"/>
              </a:rPr>
              <a:t> factors will affect how much energy can be stored in 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latin typeface="+mj-lt"/>
              </a:rPr>
              <a:t>The stiffness of the spring. We call this the spring constant, 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>
                <a:solidFill>
                  <a:schemeClr val="accent5">
                    <a:lumMod val="50000"/>
                  </a:schemeClr>
                </a:solidFill>
                <a:highlight>
                  <a:srgbClr val="00FF00"/>
                </a:highlight>
                <a:latin typeface="+mj-lt"/>
              </a:rPr>
              <a:t>The amount the spring/elastic is stretched. We call this the extension, e</a:t>
            </a:r>
          </a:p>
          <a:p>
            <a:endParaRPr lang="en-GB" sz="2400" b="1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3DE6C-EBE6-449E-A8A4-052F5207F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11" y="4667285"/>
            <a:ext cx="2295340" cy="1287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3FFDE-A865-47DD-ABF6-6C875F89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13" y="3216499"/>
            <a:ext cx="2290508" cy="1584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82417-B811-4062-ABA0-4694934B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927" y="3272575"/>
            <a:ext cx="2130577" cy="2554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41B52-0406-4E1C-9F0F-F4F2B2B83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23" y="3722827"/>
            <a:ext cx="2520834" cy="16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51324-7169-4685-AC67-887D97BB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6" y="3493451"/>
            <a:ext cx="2423159" cy="2423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170D6-BFEB-4B0E-AC4C-B8264FBB1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363" y="3633467"/>
            <a:ext cx="2143125" cy="2143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80D8C8-2B1A-4C3D-9BB2-580F41F12F3D}"/>
              </a:ext>
            </a:extLst>
          </p:cNvPr>
          <p:cNvSpPr txBox="1">
            <a:spLocks/>
          </p:cNvSpPr>
          <p:nvPr/>
        </p:nvSpPr>
        <p:spPr>
          <a:xfrm>
            <a:off x="1639934" y="109014"/>
            <a:ext cx="7005484" cy="68054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3600">
                <a:highlight>
                  <a:srgbClr val="FFFF00"/>
                </a:highlight>
              </a:rPr>
              <a:t>I do - </a:t>
            </a:r>
            <a:r>
              <a:rPr lang="en-US" sz="3600"/>
              <a:t>Elastic potential energy</a:t>
            </a:r>
            <a:endParaRPr lang="en-GB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AFED1-DBCC-4C0B-9CFE-65FE1151ED4E}"/>
              </a:ext>
            </a:extLst>
          </p:cNvPr>
          <p:cNvSpPr txBox="1"/>
          <p:nvPr/>
        </p:nvSpPr>
        <p:spPr>
          <a:xfrm>
            <a:off x="1639934" y="1031285"/>
            <a:ext cx="9028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j-lt"/>
              </a:rPr>
              <a:t>Why will the catapault on the right fire its missiles much faster than the one on the left (the elastic in each is the same and so is the extension)?</a:t>
            </a:r>
          </a:p>
          <a:p>
            <a:r>
              <a:rPr lang="en-GB" sz="2000">
                <a:solidFill>
                  <a:schemeClr val="accent5">
                    <a:lumMod val="50000"/>
                  </a:schemeClr>
                </a:solidFill>
                <a:latin typeface="+mj-lt"/>
              </a:rPr>
              <a:t>What is the downside?</a:t>
            </a:r>
          </a:p>
          <a:p>
            <a:endParaRPr lang="en-GB" sz="200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>
                <a:solidFill>
                  <a:srgbClr val="FF0000"/>
                </a:solidFill>
                <a:latin typeface="+mj-lt"/>
              </a:rPr>
              <a:t>The three elastic bands means that the spring constant, k, will be three times as big so three times more elastic potential energy will be stored in it.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>
                <a:solidFill>
                  <a:srgbClr val="FF0000"/>
                </a:solidFill>
                <a:latin typeface="+mj-lt"/>
              </a:rPr>
              <a:t>Because the spring constant is three times bigger, it will need three times as much work to stretch it the same amount.</a:t>
            </a:r>
          </a:p>
        </p:txBody>
      </p:sp>
    </p:spTree>
    <p:extLst>
      <p:ext uri="{BB962C8B-B14F-4D97-AF65-F5344CB8AC3E}">
        <p14:creationId xmlns:p14="http://schemas.microsoft.com/office/powerpoint/2010/main" val="4487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hierarchy"/>
          <p:cNvSpPr>
            <a:spLocks noChangeAspect="1" noChangeArrowheads="1"/>
          </p:cNvSpPr>
          <p:nvPr/>
        </p:nvSpPr>
        <p:spPr bwMode="auto">
          <a:xfrm>
            <a:off x="1640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21EEB-3D2A-C8AC-8A6B-F2FD2A2FE015}"/>
              </a:ext>
            </a:extLst>
          </p:cNvPr>
          <p:cNvSpPr txBox="1"/>
          <p:nvPr/>
        </p:nvSpPr>
        <p:spPr>
          <a:xfrm>
            <a:off x="494748" y="406400"/>
            <a:ext cx="1042283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ptos Display"/>
              </a:rPr>
              <a:t>Calculating elastic potential energy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EB69D-BD94-4515-BA00-5F8D40F14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AFBE3B86-F6BE-9F7A-87F8-D972E18B2DDD}"/>
              </a:ext>
            </a:extLst>
          </p:cNvPr>
          <p:cNvSpPr txBox="1"/>
          <p:nvPr/>
        </p:nvSpPr>
        <p:spPr>
          <a:xfrm>
            <a:off x="919238" y="1952234"/>
            <a:ext cx="9390888" cy="9387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700" b="1" dirty="0">
                <a:solidFill>
                  <a:srgbClr val="FF0000"/>
                </a:solidFill>
                <a:latin typeface="Gill Sans MT"/>
              </a:rPr>
              <a:t>Elastic Potential </a:t>
            </a:r>
            <a:r>
              <a:rPr lang="en-GB" altLang="en-US" sz="2700" b="1" dirty="0">
                <a:solidFill>
                  <a:srgbClr val="002060"/>
                </a:solidFill>
                <a:latin typeface="Gill Sans MT"/>
              </a:rPr>
              <a:t> =  0.5.      x       </a:t>
            </a:r>
            <a:r>
              <a:rPr lang="en-GB" altLang="en-US" sz="2700" b="1" dirty="0">
                <a:solidFill>
                  <a:srgbClr val="00B0F0"/>
                </a:solidFill>
                <a:latin typeface="Gill Sans MT"/>
              </a:rPr>
              <a:t>Spring      x      </a:t>
            </a:r>
            <a:r>
              <a:rPr lang="en-GB" altLang="en-US" sz="2700" b="1" dirty="0">
                <a:solidFill>
                  <a:srgbClr val="00B050"/>
                </a:solidFill>
                <a:latin typeface="Gill Sans MT"/>
              </a:rPr>
              <a:t>Extension</a:t>
            </a:r>
            <a:r>
              <a:rPr lang="en-GB" altLang="en-US" sz="2700" b="1" baseline="30000" dirty="0">
                <a:solidFill>
                  <a:srgbClr val="00B050"/>
                </a:solidFill>
                <a:latin typeface="Gill Sans MT"/>
              </a:rPr>
              <a:t>2</a:t>
            </a:r>
            <a:r>
              <a:rPr lang="en-GB" altLang="en-US" sz="2700" b="1" dirty="0">
                <a:solidFill>
                  <a:srgbClr val="FF0000"/>
                </a:solidFill>
                <a:latin typeface="Gill Sans MT"/>
              </a:rPr>
              <a:t> </a:t>
            </a:r>
          </a:p>
          <a:p>
            <a:pPr algn="ctr"/>
            <a:r>
              <a:rPr lang="en-GB" altLang="en-US" sz="2800" b="1" dirty="0">
                <a:solidFill>
                  <a:srgbClr val="00B0F0"/>
                </a:solidFill>
                <a:latin typeface="Gill Sans MT"/>
              </a:rPr>
              <a:t>                  Constant</a:t>
            </a:r>
            <a:endParaRPr lang="en-GB" altLang="en-US" sz="2700" b="1" dirty="0">
              <a:solidFill>
                <a:srgbClr val="00B050"/>
              </a:solidFill>
              <a:latin typeface="Gill Sans MT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A1779CD8-E5B4-2D5B-5BFE-0C04C0F2F8C3}"/>
              </a:ext>
            </a:extLst>
          </p:cNvPr>
          <p:cNvSpPr txBox="1"/>
          <p:nvPr/>
        </p:nvSpPr>
        <p:spPr>
          <a:xfrm>
            <a:off x="1400326" y="3030635"/>
            <a:ext cx="4695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(Joules, J) </a:t>
            </a:r>
            <a:endParaRPr lang="en-GB" sz="2000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88E5AEC-4088-D177-8BA0-F1E56E2AD650}"/>
              </a:ext>
            </a:extLst>
          </p:cNvPr>
          <p:cNvSpPr txBox="1"/>
          <p:nvPr/>
        </p:nvSpPr>
        <p:spPr>
          <a:xfrm>
            <a:off x="5325301" y="3030635"/>
            <a:ext cx="2514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00B0F0"/>
                </a:solidFill>
                <a:latin typeface="Gill Sans MT" panose="020B0502020104020203" pitchFamily="34" charset="0"/>
              </a:rPr>
              <a:t>(Newtons per metre, N/m)</a:t>
            </a:r>
            <a:endParaRPr lang="en-GB" sz="2000" dirty="0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DE3D64A0-8FB1-39A7-2332-EAEAF948F689}"/>
              </a:ext>
            </a:extLst>
          </p:cNvPr>
          <p:cNvSpPr txBox="1"/>
          <p:nvPr/>
        </p:nvSpPr>
        <p:spPr>
          <a:xfrm>
            <a:off x="8430324" y="3030426"/>
            <a:ext cx="20424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100" b="1" dirty="0">
                <a:solidFill>
                  <a:srgbClr val="00B050"/>
                </a:solidFill>
                <a:latin typeface="Gill Sans MT" panose="020B0502020104020203" pitchFamily="34" charset="0"/>
              </a:rPr>
              <a:t>(Meters, m)</a:t>
            </a:r>
            <a:endParaRPr lang="en-GB" sz="1050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41CE79E-8EDD-F6E2-7D43-A1042D93E688}"/>
              </a:ext>
            </a:extLst>
          </p:cNvPr>
          <p:cNvSpPr txBox="1"/>
          <p:nvPr/>
        </p:nvSpPr>
        <p:spPr>
          <a:xfrm>
            <a:off x="1519602" y="4587592"/>
            <a:ext cx="48739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4500" b="1" dirty="0">
                <a:solidFill>
                  <a:srgbClr val="FF0000"/>
                </a:solidFill>
                <a:latin typeface="Gill Sans MT" panose="020B0502020104020203" pitchFamily="34" charset="0"/>
              </a:rPr>
              <a:t>E</a:t>
            </a:r>
            <a:r>
              <a:rPr lang="en-GB" altLang="en-US" sz="4500" b="1" baseline="-25000" dirty="0">
                <a:solidFill>
                  <a:srgbClr val="FF0000"/>
                </a:solidFill>
                <a:latin typeface="Gill Sans MT" panose="020B0502020104020203" pitchFamily="34" charset="0"/>
              </a:rPr>
              <a:t>e</a:t>
            </a:r>
            <a:r>
              <a:rPr lang="en-GB" altLang="en-US" sz="4500" b="1" dirty="0">
                <a:solidFill>
                  <a:srgbClr val="002060"/>
                </a:solidFill>
                <a:latin typeface="Gill Sans MT" panose="020B0502020104020203" pitchFamily="34" charset="0"/>
              </a:rPr>
              <a:t> = 0.5 x </a:t>
            </a:r>
            <a:r>
              <a:rPr lang="en-GB" altLang="en-US" sz="4500" b="1" dirty="0">
                <a:solidFill>
                  <a:srgbClr val="00B0F0"/>
                </a:solidFill>
                <a:latin typeface="Gill Sans MT" panose="020B0502020104020203" pitchFamily="34" charset="0"/>
              </a:rPr>
              <a:t>k </a:t>
            </a:r>
            <a:r>
              <a:rPr lang="en-GB" altLang="en-US" sz="45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x</a:t>
            </a:r>
            <a:r>
              <a:rPr lang="en-GB" altLang="en-US" sz="4500" b="1" dirty="0">
                <a:solidFill>
                  <a:srgbClr val="00B0F0"/>
                </a:solidFill>
                <a:latin typeface="Gill Sans MT" panose="020B0502020104020203" pitchFamily="34" charset="0"/>
              </a:rPr>
              <a:t> </a:t>
            </a:r>
            <a:r>
              <a:rPr lang="en-GB" altLang="en-US" sz="4500" b="1" dirty="0">
                <a:solidFill>
                  <a:srgbClr val="00B050"/>
                </a:solidFill>
                <a:latin typeface="Gill Sans MT" panose="020B0502020104020203" pitchFamily="34" charset="0"/>
              </a:rPr>
              <a:t>e</a:t>
            </a:r>
            <a:r>
              <a:rPr lang="en-GB" altLang="en-US" sz="4500" b="1" baseline="30000" dirty="0">
                <a:solidFill>
                  <a:srgbClr val="00B050"/>
                </a:solidFill>
                <a:latin typeface="Gill Sans MT" panose="020B0502020104020203" pitchFamily="34" charset="0"/>
              </a:rPr>
              <a:t>2</a:t>
            </a:r>
            <a:endParaRPr lang="en-GB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75585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5365-3FE8-B276-B8CD-AF8A7054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1325563"/>
          </a:xfrm>
        </p:spPr>
        <p:txBody>
          <a:bodyPr/>
          <a:lstStyle/>
          <a:p>
            <a:r>
              <a:rPr lang="en-US" dirty="0"/>
              <a:t>I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CDB4-A53C-D501-6FE0-45B3AFA8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Gill Sans MT"/>
              </a:rPr>
              <a:t>Spring with a spring constant of 65 N/m, is extended 0.350m. What is its </a:t>
            </a:r>
            <a:r>
              <a:rPr lang="en-GB" sz="2400" b="1" dirty="0">
                <a:latin typeface="Gill Sans MT"/>
              </a:rPr>
              <a:t>elastic potential energy</a:t>
            </a:r>
            <a:r>
              <a:rPr lang="en-GB" sz="2400" dirty="0">
                <a:latin typeface="Gill Sans MT"/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103F1-AE14-E611-22D5-5B776AC93AC2}"/>
              </a:ext>
            </a:extLst>
          </p:cNvPr>
          <p:cNvSpPr txBox="1"/>
          <p:nvPr/>
        </p:nvSpPr>
        <p:spPr>
          <a:xfrm>
            <a:off x="574261" y="3081131"/>
            <a:ext cx="3931478" cy="327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What is the subject for the equation?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Add in your numbers from the question in to the equation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Put your numbers into a calculator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Remember to add your units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CB268-8905-44CC-86AA-96D6E4320D63}"/>
              </a:ext>
            </a:extLst>
          </p:cNvPr>
          <p:cNvSpPr txBox="1"/>
          <p:nvPr/>
        </p:nvSpPr>
        <p:spPr>
          <a:xfrm>
            <a:off x="5985564" y="3500782"/>
            <a:ext cx="5565913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aseline="30000" dirty="0">
                <a:latin typeface="Aptos"/>
              </a:rPr>
              <a:t> </a:t>
            </a:r>
            <a:endParaRPr lang="en-US" sz="3200">
              <a:latin typeface="Aptos"/>
            </a:endParaRPr>
          </a:p>
          <a:p>
            <a:endParaRPr lang="en-GB" sz="2800" baseline="30000" dirty="0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3B8C-66FB-50A6-D309-5DD5A902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41CE79E-8EDD-F6E2-7D43-A1042D93E688}"/>
              </a:ext>
            </a:extLst>
          </p:cNvPr>
          <p:cNvSpPr txBox="1"/>
          <p:nvPr/>
        </p:nvSpPr>
        <p:spPr>
          <a:xfrm>
            <a:off x="4854259" y="2195396"/>
            <a:ext cx="487396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200" dirty="0">
                <a:latin typeface="Gill Sans MT"/>
              </a:rPr>
              <a:t>E</a:t>
            </a:r>
            <a:r>
              <a:rPr lang="en-GB" altLang="en-US" sz="3200" baseline="-25000" dirty="0">
                <a:latin typeface="Gill Sans MT"/>
              </a:rPr>
              <a:t>e</a:t>
            </a:r>
            <a:r>
              <a:rPr lang="en-GB" altLang="en-US" sz="3200" dirty="0">
                <a:latin typeface="Gill Sans MT"/>
              </a:rPr>
              <a:t> = 0.5 x k x e</a:t>
            </a:r>
            <a:r>
              <a:rPr lang="en-GB" altLang="en-US" sz="3200" baseline="30000" dirty="0">
                <a:latin typeface="Gill Sans MT"/>
              </a:rPr>
              <a:t>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45B15-D1DF-FEE6-2AB9-9C9E8F750318}"/>
              </a:ext>
            </a:extLst>
          </p:cNvPr>
          <p:cNvSpPr txBox="1"/>
          <p:nvPr/>
        </p:nvSpPr>
        <p:spPr>
          <a:xfrm>
            <a:off x="4856480" y="2915920"/>
            <a:ext cx="43434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Gill Sans MT"/>
              </a:rPr>
              <a:t>E</a:t>
            </a:r>
            <a:r>
              <a:rPr lang="en-GB" sz="2100" baseline="-25000" dirty="0">
                <a:latin typeface="Gill Sans MT"/>
              </a:rPr>
              <a:t>e</a:t>
            </a:r>
            <a:r>
              <a:rPr lang="en-GB" sz="3200" dirty="0">
                <a:latin typeface="Gill Sans MT"/>
              </a:rPr>
              <a:t> = 0.5 x 65 x 0.350</a:t>
            </a:r>
            <a:r>
              <a:rPr lang="en-GB" sz="2100" baseline="30000" dirty="0">
                <a:latin typeface="Gill Sans MT"/>
              </a:rPr>
              <a:t>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331C8-FA38-F1EE-070D-3A75DEDB0C17}"/>
              </a:ext>
            </a:extLst>
          </p:cNvPr>
          <p:cNvSpPr txBox="1"/>
          <p:nvPr/>
        </p:nvSpPr>
        <p:spPr>
          <a:xfrm>
            <a:off x="4856480" y="361696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Gill Sans MT"/>
              </a:rPr>
              <a:t>E</a:t>
            </a:r>
            <a:r>
              <a:rPr lang="en-GB" sz="1400" baseline="-25000" dirty="0">
                <a:latin typeface="Gill Sans MT"/>
              </a:rPr>
              <a:t>e</a:t>
            </a:r>
            <a:r>
              <a:rPr lang="en-GB" sz="3200" dirty="0">
                <a:latin typeface="Gill Sans MT"/>
              </a:rPr>
              <a:t> = 3.98</a:t>
            </a:r>
          </a:p>
          <a:p>
            <a:r>
              <a:rPr lang="en-GB" sz="3200" dirty="0">
                <a:latin typeface="Gill Sans MT"/>
              </a:rPr>
              <a:t>E</a:t>
            </a:r>
            <a:r>
              <a:rPr lang="en-GB" sz="900" baseline="-25000" dirty="0">
                <a:latin typeface="Gill Sans MT"/>
              </a:rPr>
              <a:t>e</a:t>
            </a:r>
            <a:r>
              <a:rPr lang="en-GB" sz="3200" dirty="0">
                <a:latin typeface="Gill Sans MT"/>
              </a:rPr>
              <a:t> = 3.98J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7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40F78-C380-9B9F-C4C1-8248A607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A74E-16D8-AC2F-1D8E-68732FBD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1325563"/>
          </a:xfrm>
        </p:spPr>
        <p:txBody>
          <a:bodyPr/>
          <a:lstStyle/>
          <a:p>
            <a:r>
              <a:rPr lang="en-US" dirty="0"/>
              <a:t>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6D6D-C6F2-586E-54C9-C79B6AD5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A spring has a spring constant of 200N/m and is stretched by 0.1 m.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 Calculate the elastic potential energy stored in the spring.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9793D-F2BF-AE67-3D4D-377F4818C32E}"/>
              </a:ext>
            </a:extLst>
          </p:cNvPr>
          <p:cNvSpPr txBox="1"/>
          <p:nvPr/>
        </p:nvSpPr>
        <p:spPr>
          <a:xfrm>
            <a:off x="574261" y="3081131"/>
            <a:ext cx="3931478" cy="327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What is the subject for the equation?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Add in your numbers from the question in to the equation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Put your numbers into a calculator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Remember to add your units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E7372-A4DA-0FEA-22AA-3BA378709B40}"/>
              </a:ext>
            </a:extLst>
          </p:cNvPr>
          <p:cNvSpPr txBox="1"/>
          <p:nvPr/>
        </p:nvSpPr>
        <p:spPr>
          <a:xfrm>
            <a:off x="5985564" y="3500782"/>
            <a:ext cx="5565913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aseline="30000" dirty="0">
                <a:latin typeface="Aptos"/>
              </a:rPr>
              <a:t> </a:t>
            </a:r>
            <a:endParaRPr lang="en-US" sz="3200">
              <a:latin typeface="Aptos"/>
            </a:endParaRPr>
          </a:p>
          <a:p>
            <a:endParaRPr lang="en-GB" sz="2800" baseline="30000" dirty="0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8C76E-FC79-348F-AB27-9C475356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58AAE-F5FB-4322-F843-6BDDB1E1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A117-43D0-630B-9578-789710B0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1325563"/>
          </a:xfrm>
        </p:spPr>
        <p:txBody>
          <a:bodyPr/>
          <a:lstStyle/>
          <a:p>
            <a:r>
              <a:rPr lang="en-US" dirty="0"/>
              <a:t>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3BA1-EC55-A49F-9C9B-21C86C9B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Gill Sans MT"/>
              </a:rPr>
              <a:t>Spring with a spring constant of 45 N/m, is extended 45cm. What is its </a:t>
            </a:r>
            <a:r>
              <a:rPr lang="en-GB" sz="2400" b="1" dirty="0">
                <a:latin typeface="Gill Sans MT"/>
              </a:rPr>
              <a:t>elastic potential energy</a:t>
            </a:r>
            <a:r>
              <a:rPr lang="en-GB" sz="2400" dirty="0">
                <a:latin typeface="Gill Sans MT"/>
              </a:rPr>
              <a:t>? </a:t>
            </a:r>
            <a:r>
              <a:rPr lang="en-GB" sz="2400" b="1" dirty="0">
                <a:latin typeface="Gill Sans MT"/>
              </a:rPr>
              <a:t>(Look at units)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BDFD0-12FA-649D-18EB-DC1F4AA83A24}"/>
              </a:ext>
            </a:extLst>
          </p:cNvPr>
          <p:cNvSpPr txBox="1"/>
          <p:nvPr/>
        </p:nvSpPr>
        <p:spPr>
          <a:xfrm>
            <a:off x="574261" y="3081131"/>
            <a:ext cx="3931478" cy="327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What is the subject for the equation?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Add in your numbers from the question in to the equation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Put your numbers into a calculator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Remember to add your units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65192-0E81-375A-431E-5EF2D0EFC9C4}"/>
              </a:ext>
            </a:extLst>
          </p:cNvPr>
          <p:cNvSpPr txBox="1"/>
          <p:nvPr/>
        </p:nvSpPr>
        <p:spPr>
          <a:xfrm>
            <a:off x="5985564" y="3500782"/>
            <a:ext cx="5565913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aseline="30000" dirty="0">
                <a:latin typeface="Aptos"/>
              </a:rPr>
              <a:t> </a:t>
            </a:r>
            <a:endParaRPr lang="en-US" sz="3200">
              <a:latin typeface="Aptos"/>
            </a:endParaRPr>
          </a:p>
          <a:p>
            <a:endParaRPr lang="en-GB" sz="2800" baseline="30000" dirty="0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2424E-D0DB-1AF6-9C0D-2178DF85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21F06-FED3-64DA-21F2-72AD1179A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9E3B-DF50-CFCF-B70D-89CC316B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1325563"/>
          </a:xfrm>
        </p:spPr>
        <p:txBody>
          <a:bodyPr/>
          <a:lstStyle/>
          <a:p>
            <a:r>
              <a:rPr lang="en-US" dirty="0"/>
              <a:t>I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A1414-6EA3-0C5B-27E8-7B0FB664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6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Gill Sans MT"/>
              </a:rPr>
              <a:t>Spring is extended 0.6m with an elastic potential of 80 J. What is its </a:t>
            </a:r>
            <a:r>
              <a:rPr lang="en-GB" sz="2400" b="1" dirty="0">
                <a:latin typeface="Gill Sans MT"/>
              </a:rPr>
              <a:t>spring constant</a:t>
            </a:r>
            <a:r>
              <a:rPr lang="en-GB" sz="2400" dirty="0">
                <a:latin typeface="Gill Sans MT"/>
              </a:rPr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4BCB9-EA3C-EF5F-FC9F-B44DE8C450B6}"/>
              </a:ext>
            </a:extLst>
          </p:cNvPr>
          <p:cNvSpPr txBox="1"/>
          <p:nvPr/>
        </p:nvSpPr>
        <p:spPr>
          <a:xfrm>
            <a:off x="574261" y="3081131"/>
            <a:ext cx="3931478" cy="327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What is the subject for the equation?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Add in your numbers from the question in to the equation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Put your numbers into a calculator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Remember to add your units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46C1F-1F36-122D-D542-7C4295178622}"/>
              </a:ext>
            </a:extLst>
          </p:cNvPr>
          <p:cNvSpPr txBox="1"/>
          <p:nvPr/>
        </p:nvSpPr>
        <p:spPr>
          <a:xfrm>
            <a:off x="5985564" y="3500782"/>
            <a:ext cx="5565913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aseline="30000" dirty="0">
                <a:latin typeface="Aptos"/>
              </a:rPr>
              <a:t> </a:t>
            </a:r>
            <a:endParaRPr lang="en-US" sz="3200">
              <a:latin typeface="Aptos"/>
            </a:endParaRPr>
          </a:p>
          <a:p>
            <a:endParaRPr lang="en-GB" sz="2800" baseline="30000" dirty="0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9B80D-512F-A1B4-CAE7-D778FEAC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40DB04B-AC5F-A548-6D87-AEB547D38F7D}"/>
              </a:ext>
            </a:extLst>
          </p:cNvPr>
          <p:cNvSpPr txBox="1"/>
          <p:nvPr/>
        </p:nvSpPr>
        <p:spPr>
          <a:xfrm>
            <a:off x="4854259" y="2195396"/>
            <a:ext cx="487396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GB" altLang="en-US" sz="3200" dirty="0">
                <a:latin typeface="Gill Sans MT"/>
              </a:rPr>
              <a:t>K  =    </a:t>
            </a:r>
            <a:r>
              <a:rPr lang="en-GB" altLang="en-US" sz="3200" u="sng" dirty="0">
                <a:latin typeface="Gill Sans MT"/>
              </a:rPr>
              <a:t>E</a:t>
            </a:r>
            <a:r>
              <a:rPr lang="en-GB" altLang="en-US" sz="3200" u="sng" baseline="-25000" dirty="0">
                <a:latin typeface="Gill Sans MT"/>
              </a:rPr>
              <a:t>e</a:t>
            </a:r>
            <a:r>
              <a:rPr lang="en-GB" altLang="en-US" sz="3200" u="sng" dirty="0">
                <a:latin typeface="Gill Sans MT"/>
              </a:rPr>
              <a:t> </a:t>
            </a:r>
            <a:endParaRPr lang="en-US" u="sng" dirty="0">
              <a:latin typeface="Aptos" panose="020B0004020202020204"/>
            </a:endParaRPr>
          </a:p>
          <a:p>
            <a:r>
              <a:rPr lang="en-GB" altLang="en-US" sz="3200" dirty="0">
                <a:latin typeface="Gill Sans MT"/>
              </a:rPr>
              <a:t>           0.5 x e</a:t>
            </a:r>
            <a:r>
              <a:rPr lang="en-GB" altLang="en-US" sz="3200" baseline="30000" dirty="0">
                <a:latin typeface="Gill Sans MT"/>
              </a:rPr>
              <a:t>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EED9A-FB98-A746-7DAA-0A0763696303}"/>
              </a:ext>
            </a:extLst>
          </p:cNvPr>
          <p:cNvSpPr txBox="1"/>
          <p:nvPr/>
        </p:nvSpPr>
        <p:spPr>
          <a:xfrm>
            <a:off x="4851400" y="3211945"/>
            <a:ext cx="34878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Gill Sans MT"/>
              </a:rPr>
              <a:t>2.  K  =     </a:t>
            </a:r>
            <a:r>
              <a:rPr lang="en-GB" sz="3200" u="sng" dirty="0">
                <a:latin typeface="Gill Sans MT"/>
              </a:rPr>
              <a:t>80 </a:t>
            </a:r>
            <a:endParaRPr lang="en-GB" dirty="0">
              <a:latin typeface="Aptos"/>
            </a:endParaRPr>
          </a:p>
          <a:p>
            <a:r>
              <a:rPr lang="en-GB" sz="3200" dirty="0">
                <a:latin typeface="Gill Sans MT"/>
              </a:rPr>
              <a:t>              0.5x0.6</a:t>
            </a:r>
            <a:r>
              <a:rPr lang="en-GB" sz="2100" baseline="30000" dirty="0">
                <a:latin typeface="Gill Sans MT"/>
              </a:rPr>
              <a:t>2</a:t>
            </a:r>
            <a:endParaRPr lang="en-GB" sz="3200" u="sng" dirty="0">
              <a:latin typeface="Gill Sans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DA4E3-C527-19C5-B930-C7F35F5173F6}"/>
              </a:ext>
            </a:extLst>
          </p:cNvPr>
          <p:cNvSpPr txBox="1"/>
          <p:nvPr/>
        </p:nvSpPr>
        <p:spPr>
          <a:xfrm>
            <a:off x="4851400" y="4372264"/>
            <a:ext cx="38053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Gill Sans MT"/>
              </a:rPr>
              <a:t>3.   K  =    57.6</a:t>
            </a:r>
          </a:p>
          <a:p>
            <a:r>
              <a:rPr lang="en-GB" sz="3200" dirty="0">
                <a:latin typeface="Gill Sans MT"/>
              </a:rPr>
              <a:t>4.   K  =    57.6 N/m</a:t>
            </a:r>
          </a:p>
        </p:txBody>
      </p:sp>
    </p:spTree>
    <p:extLst>
      <p:ext uri="{BB962C8B-B14F-4D97-AF65-F5344CB8AC3E}">
        <p14:creationId xmlns:p14="http://schemas.microsoft.com/office/powerpoint/2010/main" val="116073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C087-27CF-D7A1-C4B4-9B4AD61E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75AD-148B-2E92-5DDB-13A1D52F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690"/>
            <a:ext cx="10515600" cy="1325563"/>
          </a:xfrm>
        </p:spPr>
        <p:txBody>
          <a:bodyPr/>
          <a:lstStyle/>
          <a:p>
            <a:r>
              <a:rPr lang="en-US" dirty="0"/>
              <a:t>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A0593-AA0F-5E4B-4183-FB3F72F0C432}"/>
              </a:ext>
            </a:extLst>
          </p:cNvPr>
          <p:cNvSpPr txBox="1"/>
          <p:nvPr/>
        </p:nvSpPr>
        <p:spPr>
          <a:xfrm>
            <a:off x="8028609" y="220870"/>
            <a:ext cx="3931478" cy="327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What is the subject for the equation?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Add in your numbers from the question in to the equation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Put your numbers into a calculator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Remember to add your units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7EE84-DAD5-FF77-2412-AA9DDE857D85}"/>
              </a:ext>
            </a:extLst>
          </p:cNvPr>
          <p:cNvSpPr txBox="1"/>
          <p:nvPr/>
        </p:nvSpPr>
        <p:spPr>
          <a:xfrm>
            <a:off x="5985564" y="3500782"/>
            <a:ext cx="55659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baseline="30000" dirty="0">
              <a:latin typeface="Aptos"/>
            </a:endParaRPr>
          </a:p>
          <a:p>
            <a:endParaRPr lang="en-GB" sz="2800" baseline="30000" dirty="0">
              <a:latin typeface="Apt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66B0D-1943-D130-0A4F-876A554F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35" y="3910761"/>
            <a:ext cx="3331331" cy="2545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A6DE04-47AF-43A6-7756-EBD2BBF1457C}"/>
              </a:ext>
            </a:extLst>
          </p:cNvPr>
          <p:cNvSpPr txBox="1"/>
          <p:nvPr/>
        </p:nvSpPr>
        <p:spPr>
          <a:xfrm>
            <a:off x="212876" y="1047448"/>
            <a:ext cx="7107381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solidFill>
                  <a:srgbClr val="1F4E79"/>
                </a:solidFill>
                <a:latin typeface="Gill Sans MT"/>
                <a:cs typeface="Arial"/>
              </a:rPr>
              <a:t>A bungee cord has a spring constant of 22N/m and is stretched 4m. What energy is stored in it?</a:t>
            </a:r>
            <a:r>
              <a:rPr lang="en-US" sz="2400" dirty="0">
                <a:latin typeface="Gill Sans MT"/>
                <a:cs typeface="Arial"/>
              </a:rPr>
              <a:t>​</a:t>
            </a:r>
            <a:endParaRPr lang="en-US"/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1F4E79"/>
                </a:solidFill>
                <a:latin typeface="Gill Sans MT"/>
                <a:cs typeface="Arial"/>
              </a:rPr>
              <a:t>A spring with spring constant 8N/m is stretched 14cm. What energy is stored in it?</a:t>
            </a:r>
            <a:r>
              <a:rPr lang="en-US" sz="2400" dirty="0">
                <a:latin typeface="Gill Sans MT"/>
                <a:cs typeface="Arial"/>
              </a:rPr>
              <a:t>​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1F4E79"/>
                </a:solidFill>
                <a:latin typeface="Gill Sans MT"/>
                <a:cs typeface="Arial"/>
              </a:rPr>
              <a:t>2J of energy is stored in a spring stretched 20cm. What is its spring constant?</a:t>
            </a:r>
            <a:r>
              <a:rPr lang="en-US" sz="2400" dirty="0">
                <a:latin typeface="Gill Sans MT"/>
                <a:cs typeface="Arial"/>
              </a:rPr>
              <a:t>​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1F4E79"/>
                </a:solidFill>
                <a:latin typeface="Gill Sans MT"/>
                <a:cs typeface="Arial"/>
              </a:rPr>
              <a:t>When an elastic band is stretched 6cm, it stores 22J of elastic potential energy in it. What is its spring constant?</a:t>
            </a:r>
            <a:r>
              <a:rPr lang="en-US" sz="2400" dirty="0">
                <a:latin typeface="Gill Sans MT"/>
                <a:cs typeface="Arial"/>
              </a:rPr>
              <a:t>​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1F4E79"/>
                </a:solidFill>
                <a:latin typeface="Gill Sans MT"/>
                <a:cs typeface="Arial"/>
              </a:rPr>
              <a:t>If a bungee rope has a spring constant of 26N/m and is stretched from 40m to 48m, what energy is stored in it?</a:t>
            </a:r>
            <a:r>
              <a:rPr lang="en-US" sz="2400" dirty="0">
                <a:latin typeface="Gill Sans MT"/>
                <a:cs typeface="Arial"/>
              </a:rPr>
              <a:t>​</a:t>
            </a: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rgbClr val="1F4E79"/>
                </a:solidFill>
                <a:latin typeface="Gill Sans MT"/>
                <a:cs typeface="Arial"/>
              </a:rPr>
              <a:t>By how much will a spring stretch if it has a spring constant of 6N/m and has 40J of energy stored in it?</a:t>
            </a:r>
            <a:r>
              <a:rPr lang="en-US" sz="2400" dirty="0">
                <a:latin typeface="Gill Sans MT"/>
                <a:cs typeface="Arial"/>
              </a:rPr>
              <a:t>​</a:t>
            </a:r>
          </a:p>
          <a:p>
            <a:endParaRPr lang="en-GB" b="1" dirty="0">
              <a:latin typeface="Gill Sans M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87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Elastic potential energy equations</vt:lpstr>
      <vt:lpstr>PowerPoint Presentation</vt:lpstr>
      <vt:lpstr>PowerPoint Presentation</vt:lpstr>
      <vt:lpstr>PowerPoint Presentation</vt:lpstr>
      <vt:lpstr>I do</vt:lpstr>
      <vt:lpstr>We do</vt:lpstr>
      <vt:lpstr>We do</vt:lpstr>
      <vt:lpstr>I do</vt:lpstr>
      <vt:lpstr>You do</vt:lpstr>
      <vt:lpstr>You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152</cp:revision>
  <dcterms:created xsi:type="dcterms:W3CDTF">2025-09-24T12:35:50Z</dcterms:created>
  <dcterms:modified xsi:type="dcterms:W3CDTF">2025-09-24T13:12:52Z</dcterms:modified>
</cp:coreProperties>
</file>