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Verdana Pro" charset="1" panose="020B0604030504040204"/>
      <p:regular r:id="rId10"/>
    </p:embeddedFont>
    <p:embeddedFont>
      <p:font typeface="Verdana Pro Bold" charset="1" panose="020B0804030504040204"/>
      <p:regular r:id="rId11"/>
    </p:embeddedFont>
    <p:embeddedFont>
      <p:font typeface="Verdana Pro Italics" charset="1" panose="020B06040305040B0204"/>
      <p:regular r:id="rId12"/>
    </p:embeddedFont>
    <p:embeddedFont>
      <p:font typeface="Verdana Pro Bold Italics" charset="1" panose="020B08040305040B0204"/>
      <p:regular r:id="rId13"/>
    </p:embeddedFont>
    <p:embeddedFont>
      <p:font typeface="Verdana Pro Light" charset="1" panose="020B0304030504040204"/>
      <p:regular r:id="rId14"/>
    </p:embeddedFont>
    <p:embeddedFont>
      <p:font typeface="Verdana Pro Light Italics" charset="1" panose="020B03040305040B0204"/>
      <p:regular r:id="rId15"/>
    </p:embeddedFont>
    <p:embeddedFont>
      <p:font typeface="Verdana Pro Heavy" charset="1" panose="020B0A04030504040204"/>
      <p:regular r:id="rId16"/>
    </p:embeddedFont>
    <p:embeddedFont>
      <p:font typeface="Verdana Pro Heavy Italics" charset="1" panose="020B0A040305040B0204"/>
      <p:regular r:id="rId17"/>
    </p:embeddedFont>
    <p:embeddedFont>
      <p:font typeface="Canva Sans" charset="1" panose="020B0503030501040103"/>
      <p:regular r:id="rId18"/>
    </p:embeddedFont>
    <p:embeddedFont>
      <p:font typeface="Canva Sans Bold" charset="1" panose="020B0803030501040103"/>
      <p:regular r:id="rId19"/>
    </p:embeddedFont>
    <p:embeddedFont>
      <p:font typeface="Canva Sans Italics" charset="1" panose="020B0503030501040103"/>
      <p:regular r:id="rId20"/>
    </p:embeddedFont>
    <p:embeddedFont>
      <p:font typeface="Canva Sans Bold Italics" charset="1" panose="020B0803030501040103"/>
      <p:regular r:id="rId21"/>
    </p:embeddedFont>
    <p:embeddedFont>
      <p:font typeface="Canva Sans Medium" charset="1" panose="020B0603030501040103"/>
      <p:regular r:id="rId22"/>
    </p:embeddedFont>
    <p:embeddedFont>
      <p:font typeface="Canva Sans Medium Italics" charset="1" panose="020B0603030501040103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37" Target="slides/slide14.xml" Type="http://schemas.openxmlformats.org/officeDocument/2006/relationships/slide"/><Relationship Id="rId38" Target="slides/slide15.xml" Type="http://schemas.openxmlformats.org/officeDocument/2006/relationships/slide"/><Relationship Id="rId39" Target="slides/slide16.xml" Type="http://schemas.openxmlformats.org/officeDocument/2006/relationships/slide"/><Relationship Id="rId4" Target="theme/theme1.xml" Type="http://schemas.openxmlformats.org/officeDocument/2006/relationships/theme"/><Relationship Id="rId40" Target="slides/slide17.xml" Type="http://schemas.openxmlformats.org/officeDocument/2006/relationships/slide"/><Relationship Id="rId41" Target="slides/slide18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17" Target="../media/image13.png" Type="http://schemas.openxmlformats.org/officeDocument/2006/relationships/image"/><Relationship Id="rId18" Target="../media/image14.svg" Type="http://schemas.openxmlformats.org/officeDocument/2006/relationships/image"/><Relationship Id="rId19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15" Target="../media/image13.png" Type="http://schemas.openxmlformats.org/officeDocument/2006/relationships/image"/><Relationship Id="rId16" Target="../media/image14.svg" Type="http://schemas.openxmlformats.org/officeDocument/2006/relationships/image"/><Relationship Id="rId17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15" Target="../media/image13.png" Type="http://schemas.openxmlformats.org/officeDocument/2006/relationships/image"/><Relationship Id="rId16" Target="../media/image14.svg" Type="http://schemas.openxmlformats.org/officeDocument/2006/relationships/image"/><Relationship Id="rId17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3.png" Type="http://schemas.openxmlformats.org/officeDocument/2006/relationships/image"/><Relationship Id="rId14" Target="../media/image14.svg" Type="http://schemas.openxmlformats.org/officeDocument/2006/relationships/image"/><Relationship Id="rId15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6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17.png" Type="http://schemas.openxmlformats.org/officeDocument/2006/relationships/image"/><Relationship Id="rId16" Target="../media/image18.svg" Type="http://schemas.openxmlformats.org/officeDocument/2006/relationships/image"/><Relationship Id="rId17" Target="../media/image19.png" Type="http://schemas.openxmlformats.org/officeDocument/2006/relationships/image"/><Relationship Id="rId18" Target="../media/image20.svg" Type="http://schemas.openxmlformats.org/officeDocument/2006/relationships/image"/><Relationship Id="rId19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17.png" Type="http://schemas.openxmlformats.org/officeDocument/2006/relationships/image"/><Relationship Id="rId16" Target="../media/image18.svg" Type="http://schemas.openxmlformats.org/officeDocument/2006/relationships/image"/><Relationship Id="rId17" Target="../media/image19.png" Type="http://schemas.openxmlformats.org/officeDocument/2006/relationships/image"/><Relationship Id="rId18" Target="../media/image20.svg" Type="http://schemas.openxmlformats.org/officeDocument/2006/relationships/image"/><Relationship Id="rId19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17" Target="../media/image13.png" Type="http://schemas.openxmlformats.org/officeDocument/2006/relationships/image"/><Relationship Id="rId18" Target="../media/image14.svg" Type="http://schemas.openxmlformats.org/officeDocument/2006/relationships/image"/><Relationship Id="rId19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17" Target="../media/image13.png" Type="http://schemas.openxmlformats.org/officeDocument/2006/relationships/image"/><Relationship Id="rId18" Target="../media/image14.svg" Type="http://schemas.openxmlformats.org/officeDocument/2006/relationships/image"/><Relationship Id="rId19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17" Target="../media/image13.png" Type="http://schemas.openxmlformats.org/officeDocument/2006/relationships/image"/><Relationship Id="rId18" Target="../media/image14.svg" Type="http://schemas.openxmlformats.org/officeDocument/2006/relationships/image"/><Relationship Id="rId19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17" Target="../media/image13.png" Type="http://schemas.openxmlformats.org/officeDocument/2006/relationships/image"/><Relationship Id="rId18" Target="../media/image14.svg" Type="http://schemas.openxmlformats.org/officeDocument/2006/relationships/image"/><Relationship Id="rId19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17" Target="../media/image13.png" Type="http://schemas.openxmlformats.org/officeDocument/2006/relationships/image"/><Relationship Id="rId18" Target="../media/image14.svg" Type="http://schemas.openxmlformats.org/officeDocument/2006/relationships/image"/><Relationship Id="rId19" Target="../media/image6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564278"/>
            <a:ext cx="16230600" cy="7021989"/>
            <a:chOff x="0" y="0"/>
            <a:chExt cx="4274726" cy="18494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849413"/>
            </a:xfrm>
            <a:custGeom>
              <a:avLst/>
              <a:gdLst/>
              <a:ahLst/>
              <a:cxnLst/>
              <a:rect r="r" b="b" t="t" l="l"/>
              <a:pathLst>
                <a:path h="1849413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849413"/>
                  </a:lnTo>
                  <a:lnTo>
                    <a:pt x="0" y="1849413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9102" y="3589332"/>
            <a:ext cx="12769796" cy="2971880"/>
          </a:xfrm>
          <a:custGeom>
            <a:avLst/>
            <a:gdLst/>
            <a:ahLst/>
            <a:cxnLst/>
            <a:rect r="r" b="b" t="t" l="l"/>
            <a:pathLst>
              <a:path h="2971880" w="12769796">
                <a:moveTo>
                  <a:pt x="0" y="0"/>
                </a:moveTo>
                <a:lnTo>
                  <a:pt x="12769796" y="0"/>
                </a:lnTo>
                <a:lnTo>
                  <a:pt x="12769796" y="2971880"/>
                </a:lnTo>
                <a:lnTo>
                  <a:pt x="0" y="2971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190718" y="4051017"/>
            <a:ext cx="11906564" cy="194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Verdana Pro Bold"/>
              </a:rPr>
              <a:t>Hitler’s Foreign Policy: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Verdana Pro Bold"/>
              </a:rPr>
              <a:t> Higher or Lower?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1561442">
            <a:off x="13303271" y="5759580"/>
            <a:ext cx="5300870" cy="4114800"/>
          </a:xfrm>
          <a:custGeom>
            <a:avLst/>
            <a:gdLst/>
            <a:ahLst/>
            <a:cxnLst/>
            <a:rect r="r" b="b" t="t" l="l"/>
            <a:pathLst>
              <a:path h="4114800" w="5300870">
                <a:moveTo>
                  <a:pt x="0" y="0"/>
                </a:moveTo>
                <a:lnTo>
                  <a:pt x="5300869" y="0"/>
                </a:lnTo>
                <a:lnTo>
                  <a:pt x="5300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836179">
            <a:off x="-236392" y="5759580"/>
            <a:ext cx="5300870" cy="4114800"/>
          </a:xfrm>
          <a:custGeom>
            <a:avLst/>
            <a:gdLst/>
            <a:ahLst/>
            <a:cxnLst/>
            <a:rect r="r" b="b" t="t" l="l"/>
            <a:pathLst>
              <a:path h="4114800" w="5300870">
                <a:moveTo>
                  <a:pt x="0" y="0"/>
                </a:moveTo>
                <a:lnTo>
                  <a:pt x="5300869" y="0"/>
                </a:lnTo>
                <a:lnTo>
                  <a:pt x="5300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683398" y="8586267"/>
            <a:ext cx="1602662" cy="1740204"/>
          </a:xfrm>
          <a:custGeom>
            <a:avLst/>
            <a:gdLst/>
            <a:ahLst/>
            <a:cxnLst/>
            <a:rect r="r" b="b" t="t" l="l"/>
            <a:pathLst>
              <a:path h="1740204" w="1602662">
                <a:moveTo>
                  <a:pt x="0" y="0"/>
                </a:moveTo>
                <a:lnTo>
                  <a:pt x="1602662" y="0"/>
                </a:lnTo>
                <a:lnTo>
                  <a:pt x="1602662" y="1740204"/>
                </a:lnTo>
                <a:lnTo>
                  <a:pt x="0" y="17402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28700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275148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Conscription introduced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275090" y="6554491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28344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128285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5316569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970533" y="6684511"/>
            <a:ext cx="1547132" cy="1398220"/>
          </a:xfrm>
          <a:custGeom>
            <a:avLst/>
            <a:gdLst/>
            <a:ahLst/>
            <a:cxnLst/>
            <a:rect r="r" b="b" t="t" l="l"/>
            <a:pathLst>
              <a:path h="1398220" w="1547132">
                <a:moveTo>
                  <a:pt x="0" y="0"/>
                </a:moveTo>
                <a:lnTo>
                  <a:pt x="1547131" y="0"/>
                </a:lnTo>
                <a:lnTo>
                  <a:pt x="1547131" y="1398221"/>
                </a:lnTo>
                <a:lnTo>
                  <a:pt x="0" y="1398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6143047" y="6652839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28700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275148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Conscription introduced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275090" y="6554491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128344" y="6636886"/>
            <a:ext cx="3079946" cy="105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</a:rPr>
              <a:t>Czechoslovakia invaded</a:t>
            </a:r>
          </a:p>
        </p:txBody>
      </p:sp>
      <p:sp>
        <p:nvSpPr>
          <p:cNvPr name="Freeform 39" id="39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5316569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6143047" y="6652839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5275148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Conscription introduced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275090" y="6554491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28344" y="6636886"/>
            <a:ext cx="3079946" cy="105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</a:rPr>
              <a:t>Czechoslovakia invaded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5316569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143047" y="6652839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45" id="45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275148" y="9027344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5275148" y="8974594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Conscription introduced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275090" y="65544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Anschluss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128344" y="6636886"/>
            <a:ext cx="3079946" cy="105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</a:rPr>
              <a:t>Czechoslovakia invaded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43" id="43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Conscription introduced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275090" y="65544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Anschluss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28344" y="6627361"/>
            <a:ext cx="3079946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</a:rPr>
              <a:t>Czechoslovakia invaded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42" id="42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9954971" y="9014034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Conscription introduced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275090" y="65544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Anschluss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954971" y="6617836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Saar returned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28344" y="6636886"/>
            <a:ext cx="3079946" cy="105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</a:rPr>
              <a:t>Czechoslovakia invaded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Conscription introduced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275090" y="65544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Anschluss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954971" y="6617836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Saar returned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28344" y="6636886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Czechoslovakia invaded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Conscription introduced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275090" y="65544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Anschluss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954971" y="6617836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Saar returned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Invasion of Poland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28344" y="6627361"/>
            <a:ext cx="3079946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"/>
              </a:rPr>
              <a:t>Czechoslovakia invaded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Conscription introduced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275090" y="65544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Anschluss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954971" y="6617836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Saar returned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Invasion of Poland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28344" y="6636886"/>
            <a:ext cx="3079946" cy="105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Canva Sans"/>
              </a:rPr>
              <a:t>Czechoslovakia invaded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030148"/>
            <a:ext cx="16230600" cy="5767063"/>
            <a:chOff x="0" y="0"/>
            <a:chExt cx="4274726" cy="15188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518897"/>
            </a:xfrm>
            <a:custGeom>
              <a:avLst/>
              <a:gdLst/>
              <a:ahLst/>
              <a:cxnLst/>
              <a:rect r="r" b="b" t="t" l="l"/>
              <a:pathLst>
                <a:path h="151889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518897"/>
                  </a:lnTo>
                  <a:lnTo>
                    <a:pt x="0" y="1518897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96067" y="3299384"/>
            <a:ext cx="15217125" cy="359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85218" indent="-442609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latin typeface="Verdana Pro Bold"/>
              </a:rPr>
              <a:t>Students can do this in teams or as individuals.</a:t>
            </a:r>
          </a:p>
          <a:p>
            <a:pPr marL="885218" indent="-442609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latin typeface="Verdana Pro Bold"/>
              </a:rPr>
              <a:t>Students are presented with a historical event. For the first event, the students guess the year. </a:t>
            </a:r>
          </a:p>
          <a:p>
            <a:pPr marL="885218" indent="-442609" lvl="1">
              <a:lnSpc>
                <a:spcPts val="5740"/>
              </a:lnSpc>
              <a:buFont typeface="Arial"/>
              <a:buChar char="•"/>
            </a:pPr>
            <a:r>
              <a:rPr lang="en-US" sz="4100">
                <a:solidFill>
                  <a:srgbClr val="000000"/>
                </a:solidFill>
                <a:latin typeface="Verdana Pro Bold"/>
              </a:rPr>
              <a:t>Subsequently, students decide if the next event is before or after that one chronologically.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595028">
            <a:off x="-922668" y="-1444713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282604" y="0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940324" y="6913622"/>
            <a:ext cx="4345736" cy="3373378"/>
          </a:xfrm>
          <a:custGeom>
            <a:avLst/>
            <a:gdLst/>
            <a:ahLst/>
            <a:cxnLst/>
            <a:rect r="r" b="b" t="t" l="l"/>
            <a:pathLst>
              <a:path h="3373378" w="4345736">
                <a:moveTo>
                  <a:pt x="0" y="0"/>
                </a:moveTo>
                <a:lnTo>
                  <a:pt x="4345736" y="0"/>
                </a:lnTo>
                <a:lnTo>
                  <a:pt x="4345736" y="3373378"/>
                </a:lnTo>
                <a:lnTo>
                  <a:pt x="0" y="3373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8465724"/>
            <a:ext cx="1677327" cy="1821276"/>
          </a:xfrm>
          <a:custGeom>
            <a:avLst/>
            <a:gdLst/>
            <a:ahLst/>
            <a:cxnLst/>
            <a:rect r="r" b="b" t="t" l="l"/>
            <a:pathLst>
              <a:path h="1821276" w="1677327">
                <a:moveTo>
                  <a:pt x="0" y="0"/>
                </a:moveTo>
                <a:lnTo>
                  <a:pt x="1677327" y="0"/>
                </a:lnTo>
                <a:lnTo>
                  <a:pt x="1677327" y="1821276"/>
                </a:lnTo>
                <a:lnTo>
                  <a:pt x="0" y="18212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809828" y="904875"/>
            <a:ext cx="10666404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Verdana Pro Bold"/>
              </a:rPr>
              <a:t>Instructions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28700" y="4407718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28700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954971" y="4360015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275148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370281" y="4329282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4196968" y="442193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37028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275090" y="6554491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28344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Freeform 43" id="43"/>
          <p:cNvSpPr/>
          <p:nvPr/>
        </p:nvSpPr>
        <p:spPr>
          <a:xfrm flipH="false" flipV="false" rot="0">
            <a:off x="14232359" y="2041881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9929369" y="2046635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128285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5316569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5370281" y="1952228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6315695" y="2041881"/>
            <a:ext cx="1284994" cy="1505117"/>
          </a:xfrm>
          <a:custGeom>
            <a:avLst/>
            <a:gdLst/>
            <a:ahLst/>
            <a:cxnLst/>
            <a:rect r="r" b="b" t="t" l="l"/>
            <a:pathLst>
              <a:path h="1505117" w="1284994">
                <a:moveTo>
                  <a:pt x="0" y="0"/>
                </a:moveTo>
                <a:lnTo>
                  <a:pt x="1284993" y="0"/>
                </a:lnTo>
                <a:lnTo>
                  <a:pt x="1284993" y="1505117"/>
                </a:lnTo>
                <a:lnTo>
                  <a:pt x="0" y="15051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970533" y="6684511"/>
            <a:ext cx="1547132" cy="1398220"/>
          </a:xfrm>
          <a:custGeom>
            <a:avLst/>
            <a:gdLst/>
            <a:ahLst/>
            <a:cxnLst/>
            <a:rect r="r" b="b" t="t" l="l"/>
            <a:pathLst>
              <a:path h="1398220" w="1547132">
                <a:moveTo>
                  <a:pt x="0" y="0"/>
                </a:moveTo>
                <a:lnTo>
                  <a:pt x="1547131" y="0"/>
                </a:lnTo>
                <a:lnTo>
                  <a:pt x="1547131" y="1398221"/>
                </a:lnTo>
                <a:lnTo>
                  <a:pt x="0" y="139822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6143047" y="6652839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1001183" y="2080064"/>
            <a:ext cx="987523" cy="1537000"/>
          </a:xfrm>
          <a:custGeom>
            <a:avLst/>
            <a:gdLst/>
            <a:ahLst/>
            <a:cxnLst/>
            <a:rect r="r" b="b" t="t" l="l"/>
            <a:pathLst>
              <a:path h="1537000" w="987523">
                <a:moveTo>
                  <a:pt x="0" y="0"/>
                </a:moveTo>
                <a:lnTo>
                  <a:pt x="987523" y="0"/>
                </a:lnTo>
                <a:lnTo>
                  <a:pt x="987523" y="1537001"/>
                </a:lnTo>
                <a:lnTo>
                  <a:pt x="0" y="15370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15047253" y="2073554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28700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954971" y="4360015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275148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370281" y="4329282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196968" y="442193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37028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275090" y="6554491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28344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4232359" y="2041881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9929369" y="2046635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128285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5316569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5370281" y="1952228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6315695" y="2041881"/>
            <a:ext cx="1284994" cy="1505117"/>
          </a:xfrm>
          <a:custGeom>
            <a:avLst/>
            <a:gdLst/>
            <a:ahLst/>
            <a:cxnLst/>
            <a:rect r="r" b="b" t="t" l="l"/>
            <a:pathLst>
              <a:path h="1505117" w="1284994">
                <a:moveTo>
                  <a:pt x="0" y="0"/>
                </a:moveTo>
                <a:lnTo>
                  <a:pt x="1284993" y="0"/>
                </a:lnTo>
                <a:lnTo>
                  <a:pt x="1284993" y="1505117"/>
                </a:lnTo>
                <a:lnTo>
                  <a:pt x="0" y="15051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970533" y="6684511"/>
            <a:ext cx="1547132" cy="1398220"/>
          </a:xfrm>
          <a:custGeom>
            <a:avLst/>
            <a:gdLst/>
            <a:ahLst/>
            <a:cxnLst/>
            <a:rect r="r" b="b" t="t" l="l"/>
            <a:pathLst>
              <a:path h="1398220" w="1547132">
                <a:moveTo>
                  <a:pt x="0" y="0"/>
                </a:moveTo>
                <a:lnTo>
                  <a:pt x="1547131" y="0"/>
                </a:lnTo>
                <a:lnTo>
                  <a:pt x="1547131" y="1398221"/>
                </a:lnTo>
                <a:lnTo>
                  <a:pt x="0" y="139822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6143047" y="6652839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1001183" y="2080064"/>
            <a:ext cx="987523" cy="1537000"/>
          </a:xfrm>
          <a:custGeom>
            <a:avLst/>
            <a:gdLst/>
            <a:ahLst/>
            <a:cxnLst/>
            <a:rect r="r" b="b" t="t" l="l"/>
            <a:pathLst>
              <a:path h="1537000" w="987523">
                <a:moveTo>
                  <a:pt x="0" y="0"/>
                </a:moveTo>
                <a:lnTo>
                  <a:pt x="987523" y="0"/>
                </a:lnTo>
                <a:lnTo>
                  <a:pt x="987523" y="1537001"/>
                </a:lnTo>
                <a:lnTo>
                  <a:pt x="0" y="15370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5047253" y="2073554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57" id="57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28700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954971" y="4360015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275148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322715" y="4282545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196968" y="442193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275090" y="6554491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28344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4232359" y="2041881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9929369" y="2046635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128285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5316569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970533" y="6684511"/>
            <a:ext cx="1547132" cy="1398220"/>
          </a:xfrm>
          <a:custGeom>
            <a:avLst/>
            <a:gdLst/>
            <a:ahLst/>
            <a:cxnLst/>
            <a:rect r="r" b="b" t="t" l="l"/>
            <a:pathLst>
              <a:path h="1398220" w="1547132">
                <a:moveTo>
                  <a:pt x="0" y="0"/>
                </a:moveTo>
                <a:lnTo>
                  <a:pt x="1547131" y="0"/>
                </a:lnTo>
                <a:lnTo>
                  <a:pt x="1547131" y="1398221"/>
                </a:lnTo>
                <a:lnTo>
                  <a:pt x="0" y="1398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6143047" y="6652839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1001183" y="2080064"/>
            <a:ext cx="987523" cy="1537000"/>
          </a:xfrm>
          <a:custGeom>
            <a:avLst/>
            <a:gdLst/>
            <a:ahLst/>
            <a:cxnLst/>
            <a:rect r="r" b="b" t="t" l="l"/>
            <a:pathLst>
              <a:path h="1537000" w="987523">
                <a:moveTo>
                  <a:pt x="0" y="0"/>
                </a:moveTo>
                <a:lnTo>
                  <a:pt x="987523" y="0"/>
                </a:lnTo>
                <a:lnTo>
                  <a:pt x="987523" y="1537001"/>
                </a:lnTo>
                <a:lnTo>
                  <a:pt x="0" y="15370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5047253" y="2073554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55" id="55"/>
          <p:cNvSpPr txBox="true"/>
          <p:nvPr/>
        </p:nvSpPr>
        <p:spPr>
          <a:xfrm rot="0">
            <a:off x="1128285" y="2097029"/>
            <a:ext cx="3079946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28700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954971" y="4360015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275148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196968" y="442193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275090" y="6554491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28344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14232359" y="2041881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9929369" y="2046635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128285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5316569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970533" y="6684511"/>
            <a:ext cx="1547132" cy="1398220"/>
          </a:xfrm>
          <a:custGeom>
            <a:avLst/>
            <a:gdLst/>
            <a:ahLst/>
            <a:cxnLst/>
            <a:rect r="r" b="b" t="t" l="l"/>
            <a:pathLst>
              <a:path h="1398220" w="1547132">
                <a:moveTo>
                  <a:pt x="0" y="0"/>
                </a:moveTo>
                <a:lnTo>
                  <a:pt x="1547131" y="0"/>
                </a:lnTo>
                <a:lnTo>
                  <a:pt x="1547131" y="1398221"/>
                </a:lnTo>
                <a:lnTo>
                  <a:pt x="0" y="1398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6143047" y="6652839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1001183" y="2080064"/>
            <a:ext cx="987523" cy="1537000"/>
          </a:xfrm>
          <a:custGeom>
            <a:avLst/>
            <a:gdLst/>
            <a:ahLst/>
            <a:cxnLst/>
            <a:rect r="r" b="b" t="t" l="l"/>
            <a:pathLst>
              <a:path h="1537000" w="987523">
                <a:moveTo>
                  <a:pt x="0" y="0"/>
                </a:moveTo>
                <a:lnTo>
                  <a:pt x="987523" y="0"/>
                </a:lnTo>
                <a:lnTo>
                  <a:pt x="987523" y="1537001"/>
                </a:lnTo>
                <a:lnTo>
                  <a:pt x="0" y="15370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5047253" y="2073554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54" id="54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28700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9954971" y="4360015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275148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196968" y="442193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5275090" y="6554491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28344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0">
            <a:off x="14232359" y="2041881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128285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5316569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970533" y="6684511"/>
            <a:ext cx="1547132" cy="1398220"/>
          </a:xfrm>
          <a:custGeom>
            <a:avLst/>
            <a:gdLst/>
            <a:ahLst/>
            <a:cxnLst/>
            <a:rect r="r" b="b" t="t" l="l"/>
            <a:pathLst>
              <a:path h="1398220" w="1547132">
                <a:moveTo>
                  <a:pt x="0" y="0"/>
                </a:moveTo>
                <a:lnTo>
                  <a:pt x="1547131" y="0"/>
                </a:lnTo>
                <a:lnTo>
                  <a:pt x="1547131" y="1398221"/>
                </a:lnTo>
                <a:lnTo>
                  <a:pt x="0" y="1398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6143047" y="6652839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5047253" y="2073554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52" id="52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28700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275148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196968" y="442193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275090" y="6554491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28344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14232359" y="2041881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1128285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5316569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970533" y="6684511"/>
            <a:ext cx="1547132" cy="1398220"/>
          </a:xfrm>
          <a:custGeom>
            <a:avLst/>
            <a:gdLst/>
            <a:ahLst/>
            <a:cxnLst/>
            <a:rect r="r" b="b" t="t" l="l"/>
            <a:pathLst>
              <a:path h="1398220" w="1547132">
                <a:moveTo>
                  <a:pt x="0" y="0"/>
                </a:moveTo>
                <a:lnTo>
                  <a:pt x="1547131" y="0"/>
                </a:lnTo>
                <a:lnTo>
                  <a:pt x="1547131" y="1398221"/>
                </a:lnTo>
                <a:lnTo>
                  <a:pt x="0" y="1398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6143047" y="6652839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5047253" y="2073554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4" y="-755909"/>
            <a:ext cx="18031843" cy="11200703"/>
            <a:chOff x="0" y="0"/>
            <a:chExt cx="4749127" cy="29499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49128" cy="2949979"/>
            </a:xfrm>
            <a:custGeom>
              <a:avLst/>
              <a:gdLst/>
              <a:ahLst/>
              <a:cxnLst/>
              <a:rect r="r" b="b" t="t" l="l"/>
              <a:pathLst>
                <a:path h="2949979" w="4749128">
                  <a:moveTo>
                    <a:pt x="0" y="0"/>
                  </a:moveTo>
                  <a:lnTo>
                    <a:pt x="4749128" y="0"/>
                  </a:lnTo>
                  <a:lnTo>
                    <a:pt x="4749128" y="2949979"/>
                  </a:lnTo>
                  <a:lnTo>
                    <a:pt x="0" y="2949979"/>
                  </a:lnTo>
                  <a:close/>
                </a:path>
              </a:pathLst>
            </a:custGeom>
            <a:solidFill>
              <a:srgbClr val="B6E2D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-274709">
            <a:off x="-1730151" y="8511778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331376">
            <a:off x="-9802571" y="1992219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2" y="0"/>
                </a:lnTo>
                <a:lnTo>
                  <a:pt x="19605142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-17752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95028">
            <a:off x="152400" y="-1622822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4"/>
                </a:lnTo>
                <a:lnTo>
                  <a:pt x="0" y="3550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331376">
            <a:off x="8483488" y="2908254"/>
            <a:ext cx="19605143" cy="3550444"/>
          </a:xfrm>
          <a:custGeom>
            <a:avLst/>
            <a:gdLst/>
            <a:ahLst/>
            <a:cxnLst/>
            <a:rect r="r" b="b" t="t" l="l"/>
            <a:pathLst>
              <a:path h="3550444" w="19605143">
                <a:moveTo>
                  <a:pt x="0" y="0"/>
                </a:moveTo>
                <a:lnTo>
                  <a:pt x="19605143" y="0"/>
                </a:lnTo>
                <a:lnTo>
                  <a:pt x="19605143" y="3550443"/>
                </a:lnTo>
                <a:lnTo>
                  <a:pt x="0" y="3550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395" r="0" b="-10395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781761" y="-755909"/>
            <a:ext cx="11194598" cy="2605288"/>
          </a:xfrm>
          <a:custGeom>
            <a:avLst/>
            <a:gdLst/>
            <a:ahLst/>
            <a:cxnLst/>
            <a:rect r="r" b="b" t="t" l="l"/>
            <a:pathLst>
              <a:path h="2605288" w="11194598">
                <a:moveTo>
                  <a:pt x="0" y="0"/>
                </a:moveTo>
                <a:lnTo>
                  <a:pt x="11194598" y="0"/>
                </a:lnTo>
                <a:lnTo>
                  <a:pt x="11194598" y="2605288"/>
                </a:lnTo>
                <a:lnTo>
                  <a:pt x="0" y="2605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517861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517664" y="-133350"/>
            <a:ext cx="11722791" cy="1226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0000"/>
                </a:solidFill>
                <a:latin typeface="Verdana Pro Bold"/>
              </a:rPr>
              <a:t>Higher or Lower?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51786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4764251" y="6194983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3" y="0"/>
                </a:lnTo>
                <a:lnTo>
                  <a:pt x="4101623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3668515" y="1539539"/>
            <a:ext cx="4101623" cy="3079946"/>
          </a:xfrm>
          <a:custGeom>
            <a:avLst/>
            <a:gdLst/>
            <a:ahLst/>
            <a:cxnLst/>
            <a:rect r="r" b="b" t="t" l="l"/>
            <a:pathLst>
              <a:path h="3079946" w="4101623">
                <a:moveTo>
                  <a:pt x="0" y="0"/>
                </a:moveTo>
                <a:lnTo>
                  <a:pt x="4101624" y="0"/>
                </a:lnTo>
                <a:lnTo>
                  <a:pt x="4101624" y="3079946"/>
                </a:lnTo>
                <a:lnTo>
                  <a:pt x="0" y="3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945991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4875222" y="1588530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9507478" y="6225198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3" y="0"/>
                </a:lnTo>
                <a:lnTo>
                  <a:pt x="3974933" y="2984812"/>
                </a:lnTo>
                <a:lnTo>
                  <a:pt x="0" y="298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3779428" y="6305895"/>
            <a:ext cx="3974932" cy="2984813"/>
          </a:xfrm>
          <a:custGeom>
            <a:avLst/>
            <a:gdLst/>
            <a:ahLst/>
            <a:cxnLst/>
            <a:rect r="r" b="b" t="t" l="l"/>
            <a:pathLst>
              <a:path h="2984813" w="3974932">
                <a:moveTo>
                  <a:pt x="0" y="0"/>
                </a:moveTo>
                <a:lnTo>
                  <a:pt x="3974932" y="0"/>
                </a:lnTo>
                <a:lnTo>
                  <a:pt x="3974932" y="2984813"/>
                </a:lnTo>
                <a:lnTo>
                  <a:pt x="0" y="2984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8344" y="45799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1936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49401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322715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1935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740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1938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8344" y="914203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322715" y="4488012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971" y="910259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74487" y="9284201"/>
            <a:ext cx="307994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1939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028700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275148" y="9043049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954971" y="8996683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7" y="0"/>
                </a:lnTo>
                <a:lnTo>
                  <a:pt x="3079947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265447" y="908417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8"/>
                </a:lnTo>
                <a:lnTo>
                  <a:pt x="0" y="70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4196968" y="4421936"/>
            <a:ext cx="3079946" cy="708388"/>
          </a:xfrm>
          <a:custGeom>
            <a:avLst/>
            <a:gdLst/>
            <a:ahLst/>
            <a:cxnLst/>
            <a:rect r="r" b="b" t="t" l="l"/>
            <a:pathLst>
              <a:path h="708388" w="3079946">
                <a:moveTo>
                  <a:pt x="0" y="0"/>
                </a:moveTo>
                <a:lnTo>
                  <a:pt x="3079946" y="0"/>
                </a:lnTo>
                <a:lnTo>
                  <a:pt x="3079946" y="708387"/>
                </a:lnTo>
                <a:lnTo>
                  <a:pt x="0" y="70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4179354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Conscription introduced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9954971" y="2087504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Munich Conference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370281" y="2087504"/>
            <a:ext cx="3079946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Germany begins to rearm</a:t>
            </a:r>
            <a:r>
              <a:rPr lang="en-US" sz="3399">
                <a:solidFill>
                  <a:srgbClr val="000000"/>
                </a:solidFill>
                <a:latin typeface="Canva Sans"/>
              </a:rPr>
              <a:t>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275090" y="6554491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954971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4274487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28344" y="6617836"/>
            <a:ext cx="3079946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Add a little bit of body text</a:t>
            </a:r>
          </a:p>
        </p:txBody>
      </p:sp>
      <p:sp>
        <p:nvSpPr>
          <p:cNvPr name="Freeform 40" id="40"/>
          <p:cNvSpPr/>
          <p:nvPr/>
        </p:nvSpPr>
        <p:spPr>
          <a:xfrm flipH="false" flipV="false" rot="0">
            <a:off x="9954971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128285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5316569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4279926" y="6621166"/>
            <a:ext cx="2996988" cy="1637105"/>
          </a:xfrm>
          <a:custGeom>
            <a:avLst/>
            <a:gdLst/>
            <a:ahLst/>
            <a:cxnLst/>
            <a:rect r="r" b="b" t="t" l="l"/>
            <a:pathLst>
              <a:path h="1637105" w="2996988">
                <a:moveTo>
                  <a:pt x="0" y="0"/>
                </a:moveTo>
                <a:lnTo>
                  <a:pt x="2996988" y="0"/>
                </a:lnTo>
                <a:lnTo>
                  <a:pt x="2996988" y="1637104"/>
                </a:lnTo>
                <a:lnTo>
                  <a:pt x="0" y="16371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0905708" y="6627025"/>
            <a:ext cx="1044311" cy="1625387"/>
          </a:xfrm>
          <a:custGeom>
            <a:avLst/>
            <a:gdLst/>
            <a:ahLst/>
            <a:cxnLst/>
            <a:rect r="r" b="b" t="t" l="l"/>
            <a:pathLst>
              <a:path h="1625387" w="1044311">
                <a:moveTo>
                  <a:pt x="0" y="0"/>
                </a:moveTo>
                <a:lnTo>
                  <a:pt x="1044311" y="0"/>
                </a:lnTo>
                <a:lnTo>
                  <a:pt x="1044311" y="1625387"/>
                </a:lnTo>
                <a:lnTo>
                  <a:pt x="0" y="16253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970533" y="6684511"/>
            <a:ext cx="1547132" cy="1398220"/>
          </a:xfrm>
          <a:custGeom>
            <a:avLst/>
            <a:gdLst/>
            <a:ahLst/>
            <a:cxnLst/>
            <a:rect r="r" b="b" t="t" l="l"/>
            <a:pathLst>
              <a:path h="1398220" w="1547132">
                <a:moveTo>
                  <a:pt x="0" y="0"/>
                </a:moveTo>
                <a:lnTo>
                  <a:pt x="1547131" y="0"/>
                </a:lnTo>
                <a:lnTo>
                  <a:pt x="1547131" y="1398221"/>
                </a:lnTo>
                <a:lnTo>
                  <a:pt x="0" y="1398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6143047" y="6652839"/>
            <a:ext cx="1534415" cy="1573759"/>
          </a:xfrm>
          <a:custGeom>
            <a:avLst/>
            <a:gdLst/>
            <a:ahLst/>
            <a:cxnLst/>
            <a:rect r="r" b="b" t="t" l="l"/>
            <a:pathLst>
              <a:path h="1573759" w="1534415">
                <a:moveTo>
                  <a:pt x="0" y="0"/>
                </a:moveTo>
                <a:lnTo>
                  <a:pt x="1534415" y="0"/>
                </a:lnTo>
                <a:lnTo>
                  <a:pt x="1534415" y="1573759"/>
                </a:lnTo>
                <a:lnTo>
                  <a:pt x="0" y="15737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5054218" y="6589493"/>
            <a:ext cx="1397678" cy="1637105"/>
          </a:xfrm>
          <a:custGeom>
            <a:avLst/>
            <a:gdLst/>
            <a:ahLst/>
            <a:cxnLst/>
            <a:rect r="r" b="b" t="t" l="l"/>
            <a:pathLst>
              <a:path h="1637105" w="1397678">
                <a:moveTo>
                  <a:pt x="0" y="0"/>
                </a:moveTo>
                <a:lnTo>
                  <a:pt x="1397678" y="0"/>
                </a:lnTo>
                <a:lnTo>
                  <a:pt x="1397678" y="1637105"/>
                </a:lnTo>
                <a:lnTo>
                  <a:pt x="0" y="163710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6948724" y="8639270"/>
            <a:ext cx="1517497" cy="1647730"/>
          </a:xfrm>
          <a:custGeom>
            <a:avLst/>
            <a:gdLst/>
            <a:ahLst/>
            <a:cxnLst/>
            <a:rect r="r" b="b" t="t" l="l"/>
            <a:pathLst>
              <a:path h="1647730" w="1517497">
                <a:moveTo>
                  <a:pt x="0" y="0"/>
                </a:moveTo>
                <a:lnTo>
                  <a:pt x="1517496" y="0"/>
                </a:lnTo>
                <a:lnTo>
                  <a:pt x="1517496" y="1647730"/>
                </a:lnTo>
                <a:lnTo>
                  <a:pt x="0" y="164773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1128285" y="2106554"/>
            <a:ext cx="3079946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</a:rPr>
              <a:t>Remilitarisation of Rhineland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DAFpNZGvH7c</dc:identifier>
  <dcterms:modified xsi:type="dcterms:W3CDTF">2011-08-01T06:04:30Z</dcterms:modified>
  <cp:revision>1</cp:revision>
  <dc:title>Higher or Lower Hitler's Foreign Policy</dc:title>
</cp:coreProperties>
</file>