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9" r:id="rId4"/>
    <p:sldId id="265" r:id="rId5"/>
    <p:sldId id="263"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B3EC92-3B13-423C-A9C8-230A695E862B}" v="10" dt="2022-04-05T13:56:23.5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 Id="rId14"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Baker" userId="80aac895-0dae-4e98-b355-22055b2fc6d5" providerId="ADAL" clId="{38B3EC92-3B13-423C-A9C8-230A695E862B}"/>
    <pc:docChg chg="undo custSel addSld delSld modSld sldOrd">
      <pc:chgData name="Julie Baker" userId="80aac895-0dae-4e98-b355-22055b2fc6d5" providerId="ADAL" clId="{38B3EC92-3B13-423C-A9C8-230A695E862B}" dt="2022-04-05T13:57:14.190" v="1966"/>
      <pc:docMkLst>
        <pc:docMk/>
      </pc:docMkLst>
      <pc:sldChg chg="del">
        <pc:chgData name="Julie Baker" userId="80aac895-0dae-4e98-b355-22055b2fc6d5" providerId="ADAL" clId="{38B3EC92-3B13-423C-A9C8-230A695E862B}" dt="2022-04-05T10:56:39.434" v="562" actId="47"/>
        <pc:sldMkLst>
          <pc:docMk/>
          <pc:sldMk cId="1723156992" sldId="256"/>
        </pc:sldMkLst>
      </pc:sldChg>
      <pc:sldChg chg="modSp mod ord">
        <pc:chgData name="Julie Baker" userId="80aac895-0dae-4e98-b355-22055b2fc6d5" providerId="ADAL" clId="{38B3EC92-3B13-423C-A9C8-230A695E862B}" dt="2022-04-05T13:57:14.190" v="1966"/>
        <pc:sldMkLst>
          <pc:docMk/>
          <pc:sldMk cId="2872480836" sldId="257"/>
        </pc:sldMkLst>
        <pc:spChg chg="mod">
          <ac:chgData name="Julie Baker" userId="80aac895-0dae-4e98-b355-22055b2fc6d5" providerId="ADAL" clId="{38B3EC92-3B13-423C-A9C8-230A695E862B}" dt="2022-04-05T13:27:16.617" v="1808" actId="1076"/>
          <ac:spMkLst>
            <pc:docMk/>
            <pc:sldMk cId="2872480836" sldId="257"/>
            <ac:spMk id="3" creationId="{7D426B53-2DC3-40DF-BA1B-4255B19ECB88}"/>
          </ac:spMkLst>
        </pc:spChg>
      </pc:sldChg>
      <pc:sldChg chg="addSp modSp new mod ord setBg replTag">
        <pc:chgData name="Julie Baker" userId="80aac895-0dae-4e98-b355-22055b2fc6d5" providerId="ADAL" clId="{38B3EC92-3B13-423C-A9C8-230A695E862B}" dt="2022-04-03T20:00:06.052" v="46" actId="2711"/>
        <pc:sldMkLst>
          <pc:docMk/>
          <pc:sldMk cId="997834064" sldId="258"/>
        </pc:sldMkLst>
        <pc:spChg chg="add mod">
          <ac:chgData name="Julie Baker" userId="80aac895-0dae-4e98-b355-22055b2fc6d5" providerId="ADAL" clId="{38B3EC92-3B13-423C-A9C8-230A695E862B}" dt="2022-04-03T20:00:06.052" v="46" actId="2711"/>
          <ac:spMkLst>
            <pc:docMk/>
            <pc:sldMk cId="997834064" sldId="258"/>
            <ac:spMk id="5" creationId="{570CCBF1-6206-4A8C-B3F4-57D2E916506D}"/>
          </ac:spMkLst>
        </pc:spChg>
        <pc:picChg chg="add mod ord">
          <ac:chgData name="Julie Baker" userId="80aac895-0dae-4e98-b355-22055b2fc6d5" providerId="ADAL" clId="{38B3EC92-3B13-423C-A9C8-230A695E862B}" dt="2022-04-03T19:59:28.769" v="14" actId="26606"/>
          <ac:picMkLst>
            <pc:docMk/>
            <pc:sldMk cId="997834064" sldId="258"/>
            <ac:picMk id="2" creationId="{88D612D5-E6AF-4FA2-AABB-0E7B51421E4C}"/>
          </ac:picMkLst>
        </pc:picChg>
        <pc:picChg chg="add mod">
          <ac:chgData name="Julie Baker" userId="80aac895-0dae-4e98-b355-22055b2fc6d5" providerId="ADAL" clId="{38B3EC92-3B13-423C-A9C8-230A695E862B}" dt="2022-04-03T19:59:28.769" v="14" actId="26606"/>
          <ac:picMkLst>
            <pc:docMk/>
            <pc:sldMk cId="997834064" sldId="258"/>
            <ac:picMk id="3" creationId="{EEF5AFF9-6F4B-4738-BF8F-4A073498E654}"/>
          </ac:picMkLst>
        </pc:picChg>
        <pc:picChg chg="add mod">
          <ac:chgData name="Julie Baker" userId="80aac895-0dae-4e98-b355-22055b2fc6d5" providerId="ADAL" clId="{38B3EC92-3B13-423C-A9C8-230A695E862B}" dt="2022-04-03T19:59:28.769" v="14" actId="26606"/>
          <ac:picMkLst>
            <pc:docMk/>
            <pc:sldMk cId="997834064" sldId="258"/>
            <ac:picMk id="4" creationId="{A226BCFF-540F-4A9F-B571-A41DAE0AD038}"/>
          </ac:picMkLst>
        </pc:picChg>
      </pc:sldChg>
      <pc:sldChg chg="addSp delSp modSp new mod ord setBg replTag">
        <pc:chgData name="Julie Baker" userId="80aac895-0dae-4e98-b355-22055b2fc6d5" providerId="ADAL" clId="{38B3EC92-3B13-423C-A9C8-230A695E862B}" dt="2022-04-05T13:57:08.572" v="1964"/>
        <pc:sldMkLst>
          <pc:docMk/>
          <pc:sldMk cId="981962076" sldId="259"/>
        </pc:sldMkLst>
        <pc:spChg chg="add mod">
          <ac:chgData name="Julie Baker" userId="80aac895-0dae-4e98-b355-22055b2fc6d5" providerId="ADAL" clId="{38B3EC92-3B13-423C-A9C8-230A695E862B}" dt="2022-04-05T13:57:02.778" v="1962" actId="313"/>
          <ac:spMkLst>
            <pc:docMk/>
            <pc:sldMk cId="981962076" sldId="259"/>
            <ac:spMk id="2" creationId="{6C5A7636-F67A-4118-89C4-24D7B804904F}"/>
          </ac:spMkLst>
        </pc:spChg>
        <pc:spChg chg="add mod">
          <ac:chgData name="Julie Baker" userId="80aac895-0dae-4e98-b355-22055b2fc6d5" providerId="ADAL" clId="{38B3EC92-3B13-423C-A9C8-230A695E862B}" dt="2022-04-05T13:56:58.022" v="1961" actId="27636"/>
          <ac:spMkLst>
            <pc:docMk/>
            <pc:sldMk cId="981962076" sldId="259"/>
            <ac:spMk id="3" creationId="{02D175F6-2388-453C-B065-68C89AAE9A93}"/>
          </ac:spMkLst>
        </pc:spChg>
        <pc:spChg chg="add del">
          <ac:chgData name="Julie Baker" userId="80aac895-0dae-4e98-b355-22055b2fc6d5" providerId="ADAL" clId="{38B3EC92-3B13-423C-A9C8-230A695E862B}" dt="2022-04-05T11:15:36.519" v="628" actId="26606"/>
          <ac:spMkLst>
            <pc:docMk/>
            <pc:sldMk cId="981962076" sldId="259"/>
            <ac:spMk id="8" creationId="{1500B4A4-B1F1-41EA-886A-B8A210DBCA3B}"/>
          </ac:spMkLst>
        </pc:spChg>
        <pc:spChg chg="add del">
          <ac:chgData name="Julie Baker" userId="80aac895-0dae-4e98-b355-22055b2fc6d5" providerId="ADAL" clId="{38B3EC92-3B13-423C-A9C8-230A695E862B}" dt="2022-04-05T11:14:55.988" v="621" actId="26606"/>
          <ac:spMkLst>
            <pc:docMk/>
            <pc:sldMk cId="981962076" sldId="259"/>
            <ac:spMk id="10" creationId="{23A58148-D452-4F6F-A2FE-EED968DE1970}"/>
          </ac:spMkLst>
        </pc:spChg>
        <pc:spChg chg="add del">
          <ac:chgData name="Julie Baker" userId="80aac895-0dae-4e98-b355-22055b2fc6d5" providerId="ADAL" clId="{38B3EC92-3B13-423C-A9C8-230A695E862B}" dt="2022-04-05T11:15:36.519" v="628" actId="26606"/>
          <ac:spMkLst>
            <pc:docMk/>
            <pc:sldMk cId="981962076" sldId="259"/>
            <ac:spMk id="12" creationId="{5E55A99C-0BDC-4DBE-8E40-9FA66F629FA1}"/>
          </ac:spMkLst>
        </pc:spChg>
        <pc:spChg chg="add">
          <ac:chgData name="Julie Baker" userId="80aac895-0dae-4e98-b355-22055b2fc6d5" providerId="ADAL" clId="{38B3EC92-3B13-423C-A9C8-230A695E862B}" dt="2022-04-05T11:15:36.519" v="628" actId="26606"/>
          <ac:spMkLst>
            <pc:docMk/>
            <pc:sldMk cId="981962076" sldId="259"/>
            <ac:spMk id="18" creationId="{04812C46-200A-4DEB-A05E-3ED6C68C2387}"/>
          </ac:spMkLst>
        </pc:spChg>
        <pc:spChg chg="add">
          <ac:chgData name="Julie Baker" userId="80aac895-0dae-4e98-b355-22055b2fc6d5" providerId="ADAL" clId="{38B3EC92-3B13-423C-A9C8-230A695E862B}" dt="2022-04-05T11:15:36.519" v="628" actId="26606"/>
          <ac:spMkLst>
            <pc:docMk/>
            <pc:sldMk cId="981962076" sldId="259"/>
            <ac:spMk id="20" creationId="{D1EA859B-E555-4109-94F3-6700E046E008}"/>
          </ac:spMkLst>
        </pc:spChg>
        <pc:picChg chg="add del">
          <ac:chgData name="Julie Baker" userId="80aac895-0dae-4e98-b355-22055b2fc6d5" providerId="ADAL" clId="{38B3EC92-3B13-423C-A9C8-230A695E862B}" dt="2022-04-05T11:14:55.988" v="621" actId="26606"/>
          <ac:picMkLst>
            <pc:docMk/>
            <pc:sldMk cId="981962076" sldId="259"/>
            <ac:picMk id="7" creationId="{5B1D9E24-1E61-52E7-1175-DCB3851038A5}"/>
          </ac:picMkLst>
        </pc:picChg>
        <pc:picChg chg="add mod">
          <ac:chgData name="Julie Baker" userId="80aac895-0dae-4e98-b355-22055b2fc6d5" providerId="ADAL" clId="{38B3EC92-3B13-423C-A9C8-230A695E862B}" dt="2022-04-05T11:19:02.448" v="642" actId="14100"/>
          <ac:picMkLst>
            <pc:docMk/>
            <pc:sldMk cId="981962076" sldId="259"/>
            <ac:picMk id="14" creationId="{894548CF-F39B-3ABC-92E7-65F3BF3B1B35}"/>
          </ac:picMkLst>
        </pc:picChg>
      </pc:sldChg>
      <pc:sldChg chg="modSp add mod ord">
        <pc:chgData name="Julie Baker" userId="80aac895-0dae-4e98-b355-22055b2fc6d5" providerId="ADAL" clId="{38B3EC92-3B13-423C-A9C8-230A695E862B}" dt="2022-04-05T13:28:38.015" v="1917" actId="20577"/>
        <pc:sldMkLst>
          <pc:docMk/>
          <pc:sldMk cId="159576094" sldId="263"/>
        </pc:sldMkLst>
        <pc:spChg chg="mod">
          <ac:chgData name="Julie Baker" userId="80aac895-0dae-4e98-b355-22055b2fc6d5" providerId="ADAL" clId="{38B3EC92-3B13-423C-A9C8-230A695E862B}" dt="2022-04-05T13:28:38.015" v="1917" actId="20577"/>
          <ac:spMkLst>
            <pc:docMk/>
            <pc:sldMk cId="159576094" sldId="263"/>
            <ac:spMk id="4" creationId="{3CF7984E-419E-41C2-A803-68CFF150CC56}"/>
          </ac:spMkLst>
        </pc:spChg>
      </pc:sldChg>
      <pc:sldChg chg="new del replTag">
        <pc:chgData name="Julie Baker" userId="80aac895-0dae-4e98-b355-22055b2fc6d5" providerId="ADAL" clId="{38B3EC92-3B13-423C-A9C8-230A695E862B}" dt="2022-04-05T13:55:49.491" v="1922" actId="47"/>
        <pc:sldMkLst>
          <pc:docMk/>
          <pc:sldMk cId="2236806873" sldId="264"/>
        </pc:sldMkLst>
      </pc:sldChg>
      <pc:sldChg chg="addSp delSp modSp add mod ord">
        <pc:chgData name="Julie Baker" userId="80aac895-0dae-4e98-b355-22055b2fc6d5" providerId="ADAL" clId="{38B3EC92-3B13-423C-A9C8-230A695E862B}" dt="2022-04-05T13:56:39.772" v="1929"/>
        <pc:sldMkLst>
          <pc:docMk/>
          <pc:sldMk cId="521351513" sldId="265"/>
        </pc:sldMkLst>
        <pc:picChg chg="add mod">
          <ac:chgData name="Julie Baker" userId="80aac895-0dae-4e98-b355-22055b2fc6d5" providerId="ADAL" clId="{38B3EC92-3B13-423C-A9C8-230A695E862B}" dt="2022-04-05T13:56:29.289" v="1927" actId="1076"/>
          <ac:picMkLst>
            <pc:docMk/>
            <pc:sldMk cId="521351513" sldId="265"/>
            <ac:picMk id="2" creationId="{38994A2F-7B3A-4E03-BF22-6E0897739005}"/>
          </ac:picMkLst>
        </pc:picChg>
        <pc:picChg chg="del">
          <ac:chgData name="Julie Baker" userId="80aac895-0dae-4e98-b355-22055b2fc6d5" providerId="ADAL" clId="{38B3EC92-3B13-423C-A9C8-230A695E862B}" dt="2022-04-05T13:55:50.895" v="1923" actId="478"/>
          <ac:picMkLst>
            <pc:docMk/>
            <pc:sldMk cId="521351513" sldId="265"/>
            <ac:picMk id="1026" creationId="{022C90E6-6366-4633-A5A5-168BF693804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03053-1423-42A2-AD4F-433C432D3D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780500-A911-4F1B-9EAC-D2B2C8E6BA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221D54A-8E93-44BF-AB3F-B49FEB6A1CBD}"/>
              </a:ext>
            </a:extLst>
          </p:cNvPr>
          <p:cNvSpPr>
            <a:spLocks noGrp="1"/>
          </p:cNvSpPr>
          <p:nvPr>
            <p:ph type="dt" sz="half" idx="10"/>
          </p:nvPr>
        </p:nvSpPr>
        <p:spPr/>
        <p:txBody>
          <a:bodyPr/>
          <a:lstStyle/>
          <a:p>
            <a:fld id="{B45D4922-A745-4DE6-8FF0-24310F8E81C5}" type="datetimeFigureOut">
              <a:rPr lang="en-GB" smtClean="0"/>
              <a:t>05/04/2022</a:t>
            </a:fld>
            <a:endParaRPr lang="en-GB"/>
          </a:p>
        </p:txBody>
      </p:sp>
      <p:sp>
        <p:nvSpPr>
          <p:cNvPr id="5" name="Footer Placeholder 4">
            <a:extLst>
              <a:ext uri="{FF2B5EF4-FFF2-40B4-BE49-F238E27FC236}">
                <a16:creationId xmlns:a16="http://schemas.microsoft.com/office/drawing/2014/main" id="{535CC600-73F7-4BCA-A394-0D1639D627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AF7ACE-01D4-42F5-8AE9-6229C09D40A4}"/>
              </a:ext>
            </a:extLst>
          </p:cNvPr>
          <p:cNvSpPr>
            <a:spLocks noGrp="1"/>
          </p:cNvSpPr>
          <p:nvPr>
            <p:ph type="sldNum" sz="quarter" idx="12"/>
          </p:nvPr>
        </p:nvSpPr>
        <p:spPr/>
        <p:txBody>
          <a:bodyPr/>
          <a:lstStyle/>
          <a:p>
            <a:fld id="{4438088B-9D45-4B15-ADB9-8413E74D13F9}" type="slidenum">
              <a:rPr lang="en-GB" smtClean="0"/>
              <a:t>‹#›</a:t>
            </a:fld>
            <a:endParaRPr lang="en-GB"/>
          </a:p>
        </p:txBody>
      </p:sp>
    </p:spTree>
    <p:extLst>
      <p:ext uri="{BB962C8B-B14F-4D97-AF65-F5344CB8AC3E}">
        <p14:creationId xmlns:p14="http://schemas.microsoft.com/office/powerpoint/2010/main" val="2081641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C10E0-B1B3-4D2F-A969-985FBF83BAE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FF34D77-9AA7-485B-9564-340DD84F54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8C0952-E754-4322-8B89-D678EE66B92E}"/>
              </a:ext>
            </a:extLst>
          </p:cNvPr>
          <p:cNvSpPr>
            <a:spLocks noGrp="1"/>
          </p:cNvSpPr>
          <p:nvPr>
            <p:ph type="dt" sz="half" idx="10"/>
          </p:nvPr>
        </p:nvSpPr>
        <p:spPr/>
        <p:txBody>
          <a:bodyPr/>
          <a:lstStyle/>
          <a:p>
            <a:fld id="{B45D4922-A745-4DE6-8FF0-24310F8E81C5}" type="datetimeFigureOut">
              <a:rPr lang="en-GB" smtClean="0"/>
              <a:t>05/04/2022</a:t>
            </a:fld>
            <a:endParaRPr lang="en-GB"/>
          </a:p>
        </p:txBody>
      </p:sp>
      <p:sp>
        <p:nvSpPr>
          <p:cNvPr id="5" name="Footer Placeholder 4">
            <a:extLst>
              <a:ext uri="{FF2B5EF4-FFF2-40B4-BE49-F238E27FC236}">
                <a16:creationId xmlns:a16="http://schemas.microsoft.com/office/drawing/2014/main" id="{358D9416-1395-4066-A856-24C5C91C40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21BB50-BCB9-48E7-A64D-2E9A54E841B8}"/>
              </a:ext>
            </a:extLst>
          </p:cNvPr>
          <p:cNvSpPr>
            <a:spLocks noGrp="1"/>
          </p:cNvSpPr>
          <p:nvPr>
            <p:ph type="sldNum" sz="quarter" idx="12"/>
          </p:nvPr>
        </p:nvSpPr>
        <p:spPr/>
        <p:txBody>
          <a:bodyPr/>
          <a:lstStyle/>
          <a:p>
            <a:fld id="{4438088B-9D45-4B15-ADB9-8413E74D13F9}" type="slidenum">
              <a:rPr lang="en-GB" smtClean="0"/>
              <a:t>‹#›</a:t>
            </a:fld>
            <a:endParaRPr lang="en-GB"/>
          </a:p>
        </p:txBody>
      </p:sp>
    </p:spTree>
    <p:extLst>
      <p:ext uri="{BB962C8B-B14F-4D97-AF65-F5344CB8AC3E}">
        <p14:creationId xmlns:p14="http://schemas.microsoft.com/office/powerpoint/2010/main" val="1854768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73D229-3130-4A7B-A95E-B279DE5C33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69D62A-64A4-4793-834B-297FA4496B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3D3668-FFEA-428E-9605-AD2A9058DBF3}"/>
              </a:ext>
            </a:extLst>
          </p:cNvPr>
          <p:cNvSpPr>
            <a:spLocks noGrp="1"/>
          </p:cNvSpPr>
          <p:nvPr>
            <p:ph type="dt" sz="half" idx="10"/>
          </p:nvPr>
        </p:nvSpPr>
        <p:spPr/>
        <p:txBody>
          <a:bodyPr/>
          <a:lstStyle/>
          <a:p>
            <a:fld id="{B45D4922-A745-4DE6-8FF0-24310F8E81C5}" type="datetimeFigureOut">
              <a:rPr lang="en-GB" smtClean="0"/>
              <a:t>05/04/2022</a:t>
            </a:fld>
            <a:endParaRPr lang="en-GB"/>
          </a:p>
        </p:txBody>
      </p:sp>
      <p:sp>
        <p:nvSpPr>
          <p:cNvPr id="5" name="Footer Placeholder 4">
            <a:extLst>
              <a:ext uri="{FF2B5EF4-FFF2-40B4-BE49-F238E27FC236}">
                <a16:creationId xmlns:a16="http://schemas.microsoft.com/office/drawing/2014/main" id="{1DD197F8-A62E-4670-B950-EB082E4BD3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AE12F7-6E64-4053-A2FC-1E80A8489B79}"/>
              </a:ext>
            </a:extLst>
          </p:cNvPr>
          <p:cNvSpPr>
            <a:spLocks noGrp="1"/>
          </p:cNvSpPr>
          <p:nvPr>
            <p:ph type="sldNum" sz="quarter" idx="12"/>
          </p:nvPr>
        </p:nvSpPr>
        <p:spPr/>
        <p:txBody>
          <a:bodyPr/>
          <a:lstStyle/>
          <a:p>
            <a:fld id="{4438088B-9D45-4B15-ADB9-8413E74D13F9}" type="slidenum">
              <a:rPr lang="en-GB" smtClean="0"/>
              <a:t>‹#›</a:t>
            </a:fld>
            <a:endParaRPr lang="en-GB"/>
          </a:p>
        </p:txBody>
      </p:sp>
    </p:spTree>
    <p:extLst>
      <p:ext uri="{BB962C8B-B14F-4D97-AF65-F5344CB8AC3E}">
        <p14:creationId xmlns:p14="http://schemas.microsoft.com/office/powerpoint/2010/main" val="402275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7CF3A-F590-4B31-8301-FB0E19339AD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E06EB5-0B4B-481F-B2DA-8EE766A815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96A639-EA6E-4C4B-9837-AE0DF493449B}"/>
              </a:ext>
            </a:extLst>
          </p:cNvPr>
          <p:cNvSpPr>
            <a:spLocks noGrp="1"/>
          </p:cNvSpPr>
          <p:nvPr>
            <p:ph type="dt" sz="half" idx="10"/>
          </p:nvPr>
        </p:nvSpPr>
        <p:spPr/>
        <p:txBody>
          <a:bodyPr/>
          <a:lstStyle/>
          <a:p>
            <a:fld id="{B45D4922-A745-4DE6-8FF0-24310F8E81C5}" type="datetimeFigureOut">
              <a:rPr lang="en-GB" smtClean="0"/>
              <a:t>05/04/2022</a:t>
            </a:fld>
            <a:endParaRPr lang="en-GB"/>
          </a:p>
        </p:txBody>
      </p:sp>
      <p:sp>
        <p:nvSpPr>
          <p:cNvPr id="5" name="Footer Placeholder 4">
            <a:extLst>
              <a:ext uri="{FF2B5EF4-FFF2-40B4-BE49-F238E27FC236}">
                <a16:creationId xmlns:a16="http://schemas.microsoft.com/office/drawing/2014/main" id="{F2DAD8AB-9BBA-49BD-A634-3A9C72D9B9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4FFDF1-51EA-47FA-B2AF-73AD81022886}"/>
              </a:ext>
            </a:extLst>
          </p:cNvPr>
          <p:cNvSpPr>
            <a:spLocks noGrp="1"/>
          </p:cNvSpPr>
          <p:nvPr>
            <p:ph type="sldNum" sz="quarter" idx="12"/>
          </p:nvPr>
        </p:nvSpPr>
        <p:spPr/>
        <p:txBody>
          <a:bodyPr/>
          <a:lstStyle/>
          <a:p>
            <a:fld id="{4438088B-9D45-4B15-ADB9-8413E74D13F9}" type="slidenum">
              <a:rPr lang="en-GB" smtClean="0"/>
              <a:t>‹#›</a:t>
            </a:fld>
            <a:endParaRPr lang="en-GB"/>
          </a:p>
        </p:txBody>
      </p:sp>
    </p:spTree>
    <p:extLst>
      <p:ext uri="{BB962C8B-B14F-4D97-AF65-F5344CB8AC3E}">
        <p14:creationId xmlns:p14="http://schemas.microsoft.com/office/powerpoint/2010/main" val="4080693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F51BC-2ABC-4966-A670-E16EF281E2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CF7989E-36D0-4744-9E4F-0BBA891898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6095A-3858-4EA6-9B18-C73903439161}"/>
              </a:ext>
            </a:extLst>
          </p:cNvPr>
          <p:cNvSpPr>
            <a:spLocks noGrp="1"/>
          </p:cNvSpPr>
          <p:nvPr>
            <p:ph type="dt" sz="half" idx="10"/>
          </p:nvPr>
        </p:nvSpPr>
        <p:spPr/>
        <p:txBody>
          <a:bodyPr/>
          <a:lstStyle/>
          <a:p>
            <a:fld id="{B45D4922-A745-4DE6-8FF0-24310F8E81C5}" type="datetimeFigureOut">
              <a:rPr lang="en-GB" smtClean="0"/>
              <a:t>05/04/2022</a:t>
            </a:fld>
            <a:endParaRPr lang="en-GB"/>
          </a:p>
        </p:txBody>
      </p:sp>
      <p:sp>
        <p:nvSpPr>
          <p:cNvPr id="5" name="Footer Placeholder 4">
            <a:extLst>
              <a:ext uri="{FF2B5EF4-FFF2-40B4-BE49-F238E27FC236}">
                <a16:creationId xmlns:a16="http://schemas.microsoft.com/office/drawing/2014/main" id="{9A1FD6B5-636A-460A-BC82-AE6350CCF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B7BFD6-A92F-4C80-922F-8C541655C5F7}"/>
              </a:ext>
            </a:extLst>
          </p:cNvPr>
          <p:cNvSpPr>
            <a:spLocks noGrp="1"/>
          </p:cNvSpPr>
          <p:nvPr>
            <p:ph type="sldNum" sz="quarter" idx="12"/>
          </p:nvPr>
        </p:nvSpPr>
        <p:spPr/>
        <p:txBody>
          <a:bodyPr/>
          <a:lstStyle/>
          <a:p>
            <a:fld id="{4438088B-9D45-4B15-ADB9-8413E74D13F9}" type="slidenum">
              <a:rPr lang="en-GB" smtClean="0"/>
              <a:t>‹#›</a:t>
            </a:fld>
            <a:endParaRPr lang="en-GB"/>
          </a:p>
        </p:txBody>
      </p:sp>
    </p:spTree>
    <p:extLst>
      <p:ext uri="{BB962C8B-B14F-4D97-AF65-F5344CB8AC3E}">
        <p14:creationId xmlns:p14="http://schemas.microsoft.com/office/powerpoint/2010/main" val="4248577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1AC60-BB1D-4B77-AB3B-506241BAA7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7024B7-6C50-40EB-B569-FFA20AAF1A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5157910-6AC9-4363-83D2-FDC27313BD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2748D37-3486-4139-AF3C-13DE9C15F73C}"/>
              </a:ext>
            </a:extLst>
          </p:cNvPr>
          <p:cNvSpPr>
            <a:spLocks noGrp="1"/>
          </p:cNvSpPr>
          <p:nvPr>
            <p:ph type="dt" sz="half" idx="10"/>
          </p:nvPr>
        </p:nvSpPr>
        <p:spPr/>
        <p:txBody>
          <a:bodyPr/>
          <a:lstStyle/>
          <a:p>
            <a:fld id="{B45D4922-A745-4DE6-8FF0-24310F8E81C5}" type="datetimeFigureOut">
              <a:rPr lang="en-GB" smtClean="0"/>
              <a:t>05/04/2022</a:t>
            </a:fld>
            <a:endParaRPr lang="en-GB"/>
          </a:p>
        </p:txBody>
      </p:sp>
      <p:sp>
        <p:nvSpPr>
          <p:cNvPr id="6" name="Footer Placeholder 5">
            <a:extLst>
              <a:ext uri="{FF2B5EF4-FFF2-40B4-BE49-F238E27FC236}">
                <a16:creationId xmlns:a16="http://schemas.microsoft.com/office/drawing/2014/main" id="{46221168-AC45-4443-9098-AA9E099D7D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766C67-FCA1-4EBF-882E-992BFCD5334F}"/>
              </a:ext>
            </a:extLst>
          </p:cNvPr>
          <p:cNvSpPr>
            <a:spLocks noGrp="1"/>
          </p:cNvSpPr>
          <p:nvPr>
            <p:ph type="sldNum" sz="quarter" idx="12"/>
          </p:nvPr>
        </p:nvSpPr>
        <p:spPr/>
        <p:txBody>
          <a:bodyPr/>
          <a:lstStyle/>
          <a:p>
            <a:fld id="{4438088B-9D45-4B15-ADB9-8413E74D13F9}" type="slidenum">
              <a:rPr lang="en-GB" smtClean="0"/>
              <a:t>‹#›</a:t>
            </a:fld>
            <a:endParaRPr lang="en-GB"/>
          </a:p>
        </p:txBody>
      </p:sp>
    </p:spTree>
    <p:extLst>
      <p:ext uri="{BB962C8B-B14F-4D97-AF65-F5344CB8AC3E}">
        <p14:creationId xmlns:p14="http://schemas.microsoft.com/office/powerpoint/2010/main" val="3398911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67857-9290-4D91-B71C-6670EE35C3B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81BB0E-5D0C-4D93-BD15-49DABEB020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341DEA-D3C9-4C75-B4AE-CB0B884123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9800B4-A289-449C-AC1A-4B8ACE63AB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6BE81E-A718-4735-975F-B1F1E531CE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CF4663A-AEDE-42D1-9404-499AC1DB626F}"/>
              </a:ext>
            </a:extLst>
          </p:cNvPr>
          <p:cNvSpPr>
            <a:spLocks noGrp="1"/>
          </p:cNvSpPr>
          <p:nvPr>
            <p:ph type="dt" sz="half" idx="10"/>
          </p:nvPr>
        </p:nvSpPr>
        <p:spPr/>
        <p:txBody>
          <a:bodyPr/>
          <a:lstStyle/>
          <a:p>
            <a:fld id="{B45D4922-A745-4DE6-8FF0-24310F8E81C5}" type="datetimeFigureOut">
              <a:rPr lang="en-GB" smtClean="0"/>
              <a:t>05/04/2022</a:t>
            </a:fld>
            <a:endParaRPr lang="en-GB"/>
          </a:p>
        </p:txBody>
      </p:sp>
      <p:sp>
        <p:nvSpPr>
          <p:cNvPr id="8" name="Footer Placeholder 7">
            <a:extLst>
              <a:ext uri="{FF2B5EF4-FFF2-40B4-BE49-F238E27FC236}">
                <a16:creationId xmlns:a16="http://schemas.microsoft.com/office/drawing/2014/main" id="{C838563B-F685-4437-A239-B2C7D3EA154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97D1380-8B49-4656-8485-550BFA8171FE}"/>
              </a:ext>
            </a:extLst>
          </p:cNvPr>
          <p:cNvSpPr>
            <a:spLocks noGrp="1"/>
          </p:cNvSpPr>
          <p:nvPr>
            <p:ph type="sldNum" sz="quarter" idx="12"/>
          </p:nvPr>
        </p:nvSpPr>
        <p:spPr/>
        <p:txBody>
          <a:bodyPr/>
          <a:lstStyle/>
          <a:p>
            <a:fld id="{4438088B-9D45-4B15-ADB9-8413E74D13F9}" type="slidenum">
              <a:rPr lang="en-GB" smtClean="0"/>
              <a:t>‹#›</a:t>
            </a:fld>
            <a:endParaRPr lang="en-GB"/>
          </a:p>
        </p:txBody>
      </p:sp>
    </p:spTree>
    <p:extLst>
      <p:ext uri="{BB962C8B-B14F-4D97-AF65-F5344CB8AC3E}">
        <p14:creationId xmlns:p14="http://schemas.microsoft.com/office/powerpoint/2010/main" val="3449220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C76FC-7720-4C11-ADAE-0F42D719CF8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4BDB640-5851-4583-883F-4ED499F16F18}"/>
              </a:ext>
            </a:extLst>
          </p:cNvPr>
          <p:cNvSpPr>
            <a:spLocks noGrp="1"/>
          </p:cNvSpPr>
          <p:nvPr>
            <p:ph type="dt" sz="half" idx="10"/>
          </p:nvPr>
        </p:nvSpPr>
        <p:spPr/>
        <p:txBody>
          <a:bodyPr/>
          <a:lstStyle/>
          <a:p>
            <a:fld id="{B45D4922-A745-4DE6-8FF0-24310F8E81C5}" type="datetimeFigureOut">
              <a:rPr lang="en-GB" smtClean="0"/>
              <a:t>05/04/2022</a:t>
            </a:fld>
            <a:endParaRPr lang="en-GB"/>
          </a:p>
        </p:txBody>
      </p:sp>
      <p:sp>
        <p:nvSpPr>
          <p:cNvPr id="4" name="Footer Placeholder 3">
            <a:extLst>
              <a:ext uri="{FF2B5EF4-FFF2-40B4-BE49-F238E27FC236}">
                <a16:creationId xmlns:a16="http://schemas.microsoft.com/office/drawing/2014/main" id="{A448AC4C-E548-4916-A55E-49164A72940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BD78910-E8E9-4424-B25B-8CEBC01783AD}"/>
              </a:ext>
            </a:extLst>
          </p:cNvPr>
          <p:cNvSpPr>
            <a:spLocks noGrp="1"/>
          </p:cNvSpPr>
          <p:nvPr>
            <p:ph type="sldNum" sz="quarter" idx="12"/>
          </p:nvPr>
        </p:nvSpPr>
        <p:spPr/>
        <p:txBody>
          <a:bodyPr/>
          <a:lstStyle/>
          <a:p>
            <a:fld id="{4438088B-9D45-4B15-ADB9-8413E74D13F9}" type="slidenum">
              <a:rPr lang="en-GB" smtClean="0"/>
              <a:t>‹#›</a:t>
            </a:fld>
            <a:endParaRPr lang="en-GB"/>
          </a:p>
        </p:txBody>
      </p:sp>
    </p:spTree>
    <p:extLst>
      <p:ext uri="{BB962C8B-B14F-4D97-AF65-F5344CB8AC3E}">
        <p14:creationId xmlns:p14="http://schemas.microsoft.com/office/powerpoint/2010/main" val="2731652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182735-1C05-4212-838E-9982606B0BDE}"/>
              </a:ext>
            </a:extLst>
          </p:cNvPr>
          <p:cNvSpPr>
            <a:spLocks noGrp="1"/>
          </p:cNvSpPr>
          <p:nvPr>
            <p:ph type="dt" sz="half" idx="10"/>
          </p:nvPr>
        </p:nvSpPr>
        <p:spPr/>
        <p:txBody>
          <a:bodyPr/>
          <a:lstStyle/>
          <a:p>
            <a:fld id="{B45D4922-A745-4DE6-8FF0-24310F8E81C5}" type="datetimeFigureOut">
              <a:rPr lang="en-GB" smtClean="0"/>
              <a:t>05/04/2022</a:t>
            </a:fld>
            <a:endParaRPr lang="en-GB"/>
          </a:p>
        </p:txBody>
      </p:sp>
      <p:sp>
        <p:nvSpPr>
          <p:cNvPr id="3" name="Footer Placeholder 2">
            <a:extLst>
              <a:ext uri="{FF2B5EF4-FFF2-40B4-BE49-F238E27FC236}">
                <a16:creationId xmlns:a16="http://schemas.microsoft.com/office/drawing/2014/main" id="{A3DBEC91-E3F8-4D58-99C3-3CD73E2097C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B5997D8-7CDA-44B4-AC4D-0EA545293D56}"/>
              </a:ext>
            </a:extLst>
          </p:cNvPr>
          <p:cNvSpPr>
            <a:spLocks noGrp="1"/>
          </p:cNvSpPr>
          <p:nvPr>
            <p:ph type="sldNum" sz="quarter" idx="12"/>
          </p:nvPr>
        </p:nvSpPr>
        <p:spPr/>
        <p:txBody>
          <a:bodyPr/>
          <a:lstStyle/>
          <a:p>
            <a:fld id="{4438088B-9D45-4B15-ADB9-8413E74D13F9}" type="slidenum">
              <a:rPr lang="en-GB" smtClean="0"/>
              <a:t>‹#›</a:t>
            </a:fld>
            <a:endParaRPr lang="en-GB"/>
          </a:p>
        </p:txBody>
      </p:sp>
    </p:spTree>
    <p:extLst>
      <p:ext uri="{BB962C8B-B14F-4D97-AF65-F5344CB8AC3E}">
        <p14:creationId xmlns:p14="http://schemas.microsoft.com/office/powerpoint/2010/main" val="3276774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78D81-8CE9-411A-AE0F-2A32E1CB3D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A272605-89CB-4D7F-BF99-DBD90C9FE8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4E3B506-6399-4D2B-A85F-F1D7E2B706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2F6DDF-0978-4478-8CA1-FB7B7E471BC5}"/>
              </a:ext>
            </a:extLst>
          </p:cNvPr>
          <p:cNvSpPr>
            <a:spLocks noGrp="1"/>
          </p:cNvSpPr>
          <p:nvPr>
            <p:ph type="dt" sz="half" idx="10"/>
          </p:nvPr>
        </p:nvSpPr>
        <p:spPr/>
        <p:txBody>
          <a:bodyPr/>
          <a:lstStyle/>
          <a:p>
            <a:fld id="{B45D4922-A745-4DE6-8FF0-24310F8E81C5}" type="datetimeFigureOut">
              <a:rPr lang="en-GB" smtClean="0"/>
              <a:t>05/04/2022</a:t>
            </a:fld>
            <a:endParaRPr lang="en-GB"/>
          </a:p>
        </p:txBody>
      </p:sp>
      <p:sp>
        <p:nvSpPr>
          <p:cNvPr id="6" name="Footer Placeholder 5">
            <a:extLst>
              <a:ext uri="{FF2B5EF4-FFF2-40B4-BE49-F238E27FC236}">
                <a16:creationId xmlns:a16="http://schemas.microsoft.com/office/drawing/2014/main" id="{B4B3E972-B5FA-4625-91F7-49A8CBDE7E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1AE826-DFDE-4FB9-9E3A-13A7ECB15A34}"/>
              </a:ext>
            </a:extLst>
          </p:cNvPr>
          <p:cNvSpPr>
            <a:spLocks noGrp="1"/>
          </p:cNvSpPr>
          <p:nvPr>
            <p:ph type="sldNum" sz="quarter" idx="12"/>
          </p:nvPr>
        </p:nvSpPr>
        <p:spPr/>
        <p:txBody>
          <a:bodyPr/>
          <a:lstStyle/>
          <a:p>
            <a:fld id="{4438088B-9D45-4B15-ADB9-8413E74D13F9}" type="slidenum">
              <a:rPr lang="en-GB" smtClean="0"/>
              <a:t>‹#›</a:t>
            </a:fld>
            <a:endParaRPr lang="en-GB"/>
          </a:p>
        </p:txBody>
      </p:sp>
    </p:spTree>
    <p:extLst>
      <p:ext uri="{BB962C8B-B14F-4D97-AF65-F5344CB8AC3E}">
        <p14:creationId xmlns:p14="http://schemas.microsoft.com/office/powerpoint/2010/main" val="153992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C86B4-8F33-47CF-8E97-CB1A99DF81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5C0655-981A-4376-BBF3-1D9277E781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AA13A90-EFD8-454A-9908-16E0A4B397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04A556-6287-465A-B93F-B5767AA93787}"/>
              </a:ext>
            </a:extLst>
          </p:cNvPr>
          <p:cNvSpPr>
            <a:spLocks noGrp="1"/>
          </p:cNvSpPr>
          <p:nvPr>
            <p:ph type="dt" sz="half" idx="10"/>
          </p:nvPr>
        </p:nvSpPr>
        <p:spPr/>
        <p:txBody>
          <a:bodyPr/>
          <a:lstStyle/>
          <a:p>
            <a:fld id="{B45D4922-A745-4DE6-8FF0-24310F8E81C5}" type="datetimeFigureOut">
              <a:rPr lang="en-GB" smtClean="0"/>
              <a:t>05/04/2022</a:t>
            </a:fld>
            <a:endParaRPr lang="en-GB"/>
          </a:p>
        </p:txBody>
      </p:sp>
      <p:sp>
        <p:nvSpPr>
          <p:cNvPr id="6" name="Footer Placeholder 5">
            <a:extLst>
              <a:ext uri="{FF2B5EF4-FFF2-40B4-BE49-F238E27FC236}">
                <a16:creationId xmlns:a16="http://schemas.microsoft.com/office/drawing/2014/main" id="{9601A147-D9B2-4936-9617-C1D9C01123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FA1CCE-C7E2-46B5-96FA-3EDD463BBC0B}"/>
              </a:ext>
            </a:extLst>
          </p:cNvPr>
          <p:cNvSpPr>
            <a:spLocks noGrp="1"/>
          </p:cNvSpPr>
          <p:nvPr>
            <p:ph type="sldNum" sz="quarter" idx="12"/>
          </p:nvPr>
        </p:nvSpPr>
        <p:spPr/>
        <p:txBody>
          <a:bodyPr/>
          <a:lstStyle/>
          <a:p>
            <a:fld id="{4438088B-9D45-4B15-ADB9-8413E74D13F9}" type="slidenum">
              <a:rPr lang="en-GB" smtClean="0"/>
              <a:t>‹#›</a:t>
            </a:fld>
            <a:endParaRPr lang="en-GB"/>
          </a:p>
        </p:txBody>
      </p:sp>
    </p:spTree>
    <p:extLst>
      <p:ext uri="{BB962C8B-B14F-4D97-AF65-F5344CB8AC3E}">
        <p14:creationId xmlns:p14="http://schemas.microsoft.com/office/powerpoint/2010/main" val="502460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02638E-71BC-48E4-B344-843F109837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BDF8B6-DDEC-4268-9617-0C30A0C044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AA09D2-2A2B-4D31-82B5-15DD99AF9B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5D4922-A745-4DE6-8FF0-24310F8E81C5}" type="datetimeFigureOut">
              <a:rPr lang="en-GB" smtClean="0"/>
              <a:t>05/04/2022</a:t>
            </a:fld>
            <a:endParaRPr lang="en-GB"/>
          </a:p>
        </p:txBody>
      </p:sp>
      <p:sp>
        <p:nvSpPr>
          <p:cNvPr id="5" name="Footer Placeholder 4">
            <a:extLst>
              <a:ext uri="{FF2B5EF4-FFF2-40B4-BE49-F238E27FC236}">
                <a16:creationId xmlns:a16="http://schemas.microsoft.com/office/drawing/2014/main" id="{4F64889E-81B9-488B-B0E8-577F0F146F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7367748-D236-495D-9CC5-C9DA6947F2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8088B-9D45-4B15-ADB9-8413E74D13F9}" type="slidenum">
              <a:rPr lang="en-GB" smtClean="0"/>
              <a:t>‹#›</a:t>
            </a:fld>
            <a:endParaRPr lang="en-GB"/>
          </a:p>
        </p:txBody>
      </p:sp>
    </p:spTree>
    <p:extLst>
      <p:ext uri="{BB962C8B-B14F-4D97-AF65-F5344CB8AC3E}">
        <p14:creationId xmlns:p14="http://schemas.microsoft.com/office/powerpoint/2010/main" val="1124042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www.tate.org.uk/learn/online-resources/glossary/s/sculpture" TargetMode="Externa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hyperlink" Target="http://www.tate.org.uk/learn/online-resources/glossary/i/installation-ar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F5AFF9-6F4B-4738-BF8F-4A073498E654}"/>
              </a:ext>
            </a:extLst>
          </p:cNvPr>
          <p:cNvPicPr>
            <a:picLocks noChangeAspect="1"/>
          </p:cNvPicPr>
          <p:nvPr/>
        </p:nvPicPr>
        <p:blipFill rotWithShape="1">
          <a:blip r:embed="rId3"/>
          <a:srcRect l="500" r="-2" b="-2"/>
          <a:stretch/>
        </p:blipFill>
        <p:spPr>
          <a:xfrm>
            <a:off x="3793813" y="744344"/>
            <a:ext cx="4627646" cy="4627648"/>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2" name="Picture 1">
            <a:extLst>
              <a:ext uri="{FF2B5EF4-FFF2-40B4-BE49-F238E27FC236}">
                <a16:creationId xmlns:a16="http://schemas.microsoft.com/office/drawing/2014/main" id="{88D612D5-E6AF-4FA2-AABB-0E7B51421E4C}"/>
              </a:ext>
            </a:extLst>
          </p:cNvPr>
          <p:cNvPicPr>
            <a:picLocks noChangeAspect="1"/>
          </p:cNvPicPr>
          <p:nvPr/>
        </p:nvPicPr>
        <p:blipFill rotWithShape="1">
          <a:blip r:embed="rId4"/>
          <a:srcRect r="2" b="5854"/>
          <a:stretch/>
        </p:blipFill>
        <p:spPr>
          <a:xfrm>
            <a:off x="1319706" y="1757695"/>
            <a:ext cx="2590737" cy="2926956"/>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4" name="Picture 3">
            <a:extLst>
              <a:ext uri="{FF2B5EF4-FFF2-40B4-BE49-F238E27FC236}">
                <a16:creationId xmlns:a16="http://schemas.microsoft.com/office/drawing/2014/main" id="{A226BCFF-540F-4A9F-B571-A41DAE0AD038}"/>
              </a:ext>
            </a:extLst>
          </p:cNvPr>
          <p:cNvPicPr>
            <a:picLocks noChangeAspect="1"/>
          </p:cNvPicPr>
          <p:nvPr/>
        </p:nvPicPr>
        <p:blipFill rotWithShape="1">
          <a:blip r:embed="rId5"/>
          <a:srcRect t="1661" r="3" b="14701"/>
          <a:stretch/>
        </p:blipFill>
        <p:spPr>
          <a:xfrm>
            <a:off x="8297994" y="1757695"/>
            <a:ext cx="2577829" cy="2926956"/>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sp>
        <p:nvSpPr>
          <p:cNvPr id="5" name="TextBox 4">
            <a:extLst>
              <a:ext uri="{FF2B5EF4-FFF2-40B4-BE49-F238E27FC236}">
                <a16:creationId xmlns:a16="http://schemas.microsoft.com/office/drawing/2014/main" id="{570CCBF1-6206-4A8C-B3F4-57D2E916506D}"/>
              </a:ext>
            </a:extLst>
          </p:cNvPr>
          <p:cNvSpPr txBox="1"/>
          <p:nvPr/>
        </p:nvSpPr>
        <p:spPr>
          <a:xfrm>
            <a:off x="1267845" y="5699760"/>
            <a:ext cx="3857659" cy="461665"/>
          </a:xfrm>
          <a:prstGeom prst="rect">
            <a:avLst/>
          </a:prstGeom>
          <a:noFill/>
        </p:spPr>
        <p:txBody>
          <a:bodyPr wrap="none" rtlCol="0">
            <a:spAutoFit/>
          </a:bodyPr>
          <a:lstStyle/>
          <a:p>
            <a:r>
              <a:rPr lang="en-GB" sz="2400" dirty="0">
                <a:latin typeface="Bodoni MT" panose="02070603080606020203" pitchFamily="18" charset="0"/>
              </a:rPr>
              <a:t>Artist: Michael Craig Martin</a:t>
            </a:r>
          </a:p>
        </p:txBody>
      </p:sp>
    </p:spTree>
    <p:custDataLst>
      <p:tags r:id="rId1"/>
    </p:custDataLst>
    <p:extLst>
      <p:ext uri="{BB962C8B-B14F-4D97-AF65-F5344CB8AC3E}">
        <p14:creationId xmlns:p14="http://schemas.microsoft.com/office/powerpoint/2010/main" val="997834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426B53-2DC3-40DF-BA1B-4255B19ECB88}"/>
              </a:ext>
            </a:extLst>
          </p:cNvPr>
          <p:cNvSpPr txBox="1"/>
          <p:nvPr/>
        </p:nvSpPr>
        <p:spPr>
          <a:xfrm>
            <a:off x="781050" y="682347"/>
            <a:ext cx="10629900" cy="5632311"/>
          </a:xfrm>
          <a:prstGeom prst="rect">
            <a:avLst/>
          </a:prstGeom>
          <a:noFill/>
        </p:spPr>
        <p:txBody>
          <a:bodyPr wrap="square">
            <a:spAutoFit/>
          </a:bodyPr>
          <a:lstStyle/>
          <a:p>
            <a:r>
              <a:rPr lang="en-GB" b="0" i="0" dirty="0">
                <a:effectLst/>
                <a:latin typeface="Bodoni MT" panose="02070603080606020203" pitchFamily="18" charset="0"/>
              </a:rPr>
              <a:t>Michael Craig-Martin is an Irish artist, born in Dublin in 1941.</a:t>
            </a:r>
            <a:r>
              <a:rPr lang="en-GB" b="0" i="0" dirty="0">
                <a:solidFill>
                  <a:srgbClr val="222222"/>
                </a:solidFill>
                <a:effectLst/>
                <a:latin typeface="Bodoni MT" panose="02070603080606020203" pitchFamily="18" charset="0"/>
              </a:rPr>
              <a:t> A prominent figure of British conceptual art, Craig-Martin explores the relationship between the form and purpose of </a:t>
            </a:r>
            <a:r>
              <a:rPr lang="en-GB" dirty="0">
                <a:solidFill>
                  <a:srgbClr val="222222"/>
                </a:solidFill>
                <a:latin typeface="Bodoni MT" panose="02070603080606020203" pitchFamily="18" charset="0"/>
              </a:rPr>
              <a:t>the objects he depicts. </a:t>
            </a:r>
          </a:p>
          <a:p>
            <a:endParaRPr lang="en-GB" dirty="0">
              <a:latin typeface="Bodoni MT" panose="02070603080606020203" pitchFamily="18" charset="0"/>
            </a:endParaRPr>
          </a:p>
          <a:p>
            <a:r>
              <a:rPr lang="en-GB" b="0" i="0" dirty="0">
                <a:effectLst/>
                <a:latin typeface="Bodoni MT" panose="02070603080606020203" pitchFamily="18" charset="0"/>
              </a:rPr>
              <a:t>His </a:t>
            </a:r>
            <a:r>
              <a:rPr lang="en-GB" b="1" i="0" strike="noStrike" dirty="0">
                <a:effectLst/>
                <a:latin typeface="Bodoni MT" panose="02070603080606020203" pitchFamily="18" charset="0"/>
                <a:hlinkClick r:id="rId3" tooltip="Glossary definition for 'Sculpture'">
                  <a:extLst>
                    <a:ext uri="{A12FA001-AC4F-418D-AE19-62706E023703}">
                      <ahyp:hlinkClr xmlns:ahyp="http://schemas.microsoft.com/office/drawing/2018/hyperlinkcolor" val="tx"/>
                    </a:ext>
                  </a:extLst>
                </a:hlinkClick>
              </a:rPr>
              <a:t>sculptures</a:t>
            </a:r>
            <a:r>
              <a:rPr lang="en-GB" b="0" i="0" dirty="0">
                <a:effectLst/>
                <a:latin typeface="Bodoni MT" panose="02070603080606020203" pitchFamily="18" charset="0"/>
              </a:rPr>
              <a:t> and </a:t>
            </a:r>
            <a:r>
              <a:rPr lang="en-GB" b="1" i="0" strike="noStrike" dirty="0">
                <a:effectLst/>
                <a:latin typeface="Bodoni MT" panose="02070603080606020203" pitchFamily="18" charset="0"/>
                <a:hlinkClick r:id="rId4" tooltip="Glossary definition for 'Installation'">
                  <a:extLst>
                    <a:ext uri="{A12FA001-AC4F-418D-AE19-62706E023703}">
                      <ahyp:hlinkClr xmlns:ahyp="http://schemas.microsoft.com/office/drawing/2018/hyperlinkcolor" val="tx"/>
                    </a:ext>
                  </a:extLst>
                </a:hlinkClick>
              </a:rPr>
              <a:t>installations</a:t>
            </a:r>
            <a:r>
              <a:rPr lang="en-GB" b="0" i="0" dirty="0">
                <a:effectLst/>
                <a:latin typeface="Bodoni MT" panose="02070603080606020203" pitchFamily="18" charset="0"/>
              </a:rPr>
              <a:t> focus on ordinary, mass produced functional objects, and he is best known for his vibrant paintings and sculptures of everyday objects in bright candy colours. His most recent paintings have incorporated subjects that reflect contemporary life – credit cards, mobile phones, takeaway coffee cups, designer trainers, sunglasses and even references to the covid pandemic. </a:t>
            </a:r>
            <a:r>
              <a:rPr lang="en-GB" dirty="0">
                <a:solidFill>
                  <a:srgbClr val="222222"/>
                </a:solidFill>
                <a:latin typeface="Bodoni MT" panose="02070603080606020203" pitchFamily="18" charset="0"/>
              </a:rPr>
              <a:t>Withi</a:t>
            </a:r>
            <a:r>
              <a:rPr lang="en-GB" b="0" i="0" dirty="0">
                <a:solidFill>
                  <a:srgbClr val="222222"/>
                </a:solidFill>
                <a:effectLst/>
                <a:latin typeface="Bodoni MT" panose="02070603080606020203" pitchFamily="18" charset="0"/>
              </a:rPr>
              <a:t>n the compositions Craig Martin explores spatial relationships by juxtaposing and layering the colour and objects together. The objects are often </a:t>
            </a:r>
            <a:r>
              <a:rPr lang="en-GB" b="0" i="0" dirty="0">
                <a:effectLst/>
                <a:latin typeface="Bodoni MT" panose="02070603080606020203" pitchFamily="18" charset="0"/>
              </a:rPr>
              <a:t>placed next to one another, or a number of objects are layered one on top of the other, creating a confusion of scale, as all the objects are treated as having equal dimensions</a:t>
            </a:r>
            <a:endParaRPr lang="en-GB" dirty="0">
              <a:latin typeface="Bodoni MT" panose="02070603080606020203" pitchFamily="18" charset="0"/>
            </a:endParaRPr>
          </a:p>
          <a:p>
            <a:endParaRPr lang="en-GB" b="0" i="0" dirty="0">
              <a:solidFill>
                <a:srgbClr val="222222"/>
              </a:solidFill>
              <a:effectLst/>
              <a:latin typeface="Bodoni MT" panose="02070603080606020203" pitchFamily="18" charset="0"/>
            </a:endParaRPr>
          </a:p>
          <a:p>
            <a:r>
              <a:rPr lang="en-GB" dirty="0">
                <a:latin typeface="Bodoni MT" panose="02070603080606020203" pitchFamily="18" charset="0"/>
              </a:rPr>
              <a:t>H</a:t>
            </a:r>
            <a:r>
              <a:rPr lang="en-GB" b="0" i="0" dirty="0">
                <a:effectLst/>
                <a:latin typeface="Bodoni MT" panose="02070603080606020203" pitchFamily="18" charset="0"/>
              </a:rPr>
              <a:t>e has developed a unique style of </a:t>
            </a:r>
            <a:r>
              <a:rPr lang="en-GB" b="0" i="0" u="sng" strike="noStrike" dirty="0">
                <a:effectLst/>
                <a:latin typeface="Bodoni MT" panose="02070603080606020203" pitchFamily="18" charset="0"/>
              </a:rPr>
              <a:t>drawing</a:t>
            </a:r>
            <a:r>
              <a:rPr lang="en-GB" b="0" i="0" dirty="0">
                <a:effectLst/>
                <a:latin typeface="Bodoni MT" panose="02070603080606020203" pitchFamily="18" charset="0"/>
              </a:rPr>
              <a:t> from life, using a mechanical line, without sense of the artist’s own hand. He applies electrical tape to create the shape of the object and then infills the shape with colour. This enables him</a:t>
            </a:r>
            <a:r>
              <a:rPr lang="en-GB" dirty="0">
                <a:latin typeface="Bodoni MT" panose="02070603080606020203" pitchFamily="18" charset="0"/>
              </a:rPr>
              <a:t> to create  a precise and accurate representation of the object, which is a true reflection of the objects form and shape.</a:t>
            </a:r>
          </a:p>
          <a:p>
            <a:endParaRPr lang="en-GB" dirty="0">
              <a:latin typeface="Bodoni MT" panose="02070603080606020203" pitchFamily="18" charset="0"/>
            </a:endParaRPr>
          </a:p>
          <a:p>
            <a:r>
              <a:rPr lang="en-GB" b="0" i="0" dirty="0">
                <a:solidFill>
                  <a:srgbClr val="222222"/>
                </a:solidFill>
                <a:effectLst/>
                <a:latin typeface="Bodoni MT" panose="02070603080606020203" pitchFamily="18" charset="0"/>
              </a:rPr>
              <a:t>Craig-Martin taught at Goldsmiths College School of Art, London, from 1974 to 1988 and from 1994 to 2000. During this time he became a powerful influence on a generation of his students who would become known as the Young British Artists, including Gary Hume, Sarah Lucas, and Damien Hirst, among others</a:t>
            </a:r>
            <a:r>
              <a:rPr lang="en-GB" b="0" i="0" dirty="0">
                <a:solidFill>
                  <a:srgbClr val="222222"/>
                </a:solidFill>
                <a:effectLst/>
                <a:latin typeface="Minion"/>
              </a:rPr>
              <a:t>.</a:t>
            </a:r>
            <a:endParaRPr lang="en-GB" dirty="0">
              <a:latin typeface="Bodoni MT" panose="02070603080606020203" pitchFamily="18" charset="0"/>
            </a:endParaRPr>
          </a:p>
          <a:p>
            <a:endParaRPr lang="en-GB" dirty="0">
              <a:latin typeface="Bodoni MT" panose="02070603080606020203" pitchFamily="18" charset="0"/>
            </a:endParaRPr>
          </a:p>
        </p:txBody>
      </p:sp>
    </p:spTree>
    <p:custDataLst>
      <p:tags r:id="rId1"/>
    </p:custDataLst>
    <p:extLst>
      <p:ext uri="{BB962C8B-B14F-4D97-AF65-F5344CB8AC3E}">
        <p14:creationId xmlns:p14="http://schemas.microsoft.com/office/powerpoint/2010/main" val="2872480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White letters illustrated in 3D">
            <a:extLst>
              <a:ext uri="{FF2B5EF4-FFF2-40B4-BE49-F238E27FC236}">
                <a16:creationId xmlns:a16="http://schemas.microsoft.com/office/drawing/2014/main" id="{894548CF-F39B-3ABC-92E7-65F3BF3B1B35}"/>
              </a:ext>
            </a:extLst>
          </p:cNvPr>
          <p:cNvPicPr>
            <a:picLocks noChangeAspect="1"/>
          </p:cNvPicPr>
          <p:nvPr/>
        </p:nvPicPr>
        <p:blipFill rotWithShape="1">
          <a:blip r:embed="rId3"/>
          <a:srcRect l="244" r="-1" b="-1"/>
          <a:stretch/>
        </p:blipFill>
        <p:spPr>
          <a:xfrm>
            <a:off x="85242" y="10"/>
            <a:ext cx="12106757" cy="6857990"/>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6C5A7636-F67A-4118-89C4-24D7B804904F}"/>
              </a:ext>
            </a:extLst>
          </p:cNvPr>
          <p:cNvSpPr txBox="1"/>
          <p:nvPr/>
        </p:nvSpPr>
        <p:spPr>
          <a:xfrm>
            <a:off x="85243" y="2759321"/>
            <a:ext cx="3822189" cy="3742762"/>
          </a:xfrm>
          <a:prstGeom prst="rect">
            <a:avLst/>
          </a:prstGeom>
        </p:spPr>
        <p:txBody>
          <a:bodyPr vert="horz" lIns="91440" tIns="45720" rIns="91440" bIns="45720" rtlCol="0">
            <a:normAutofit/>
          </a:bodyPr>
          <a:lstStyle/>
          <a:p>
            <a:pPr lvl="0" indent="-228600">
              <a:lnSpc>
                <a:spcPct val="90000"/>
              </a:lnSpc>
              <a:spcAft>
                <a:spcPts val="600"/>
              </a:spcAft>
              <a:buFont typeface="Arial" panose="020B0604020202020204" pitchFamily="34" charset="0"/>
              <a:buChar char="•"/>
            </a:pPr>
            <a:r>
              <a:rPr lang="en-US" sz="2800" b="1" dirty="0"/>
              <a:t>Key words/art terms:</a:t>
            </a:r>
            <a:endParaRPr lang="en-US" sz="2800" dirty="0"/>
          </a:p>
          <a:p>
            <a:pPr indent="-228600">
              <a:lnSpc>
                <a:spcPct val="90000"/>
              </a:lnSpc>
              <a:spcAft>
                <a:spcPts val="600"/>
              </a:spcAft>
              <a:buFont typeface="Arial" panose="020B0604020202020204" pitchFamily="34" charset="0"/>
              <a:buChar char="•"/>
            </a:pPr>
            <a:r>
              <a:rPr lang="en-US" sz="2800" dirty="0"/>
              <a:t>Minimalism</a:t>
            </a:r>
          </a:p>
          <a:p>
            <a:pPr indent="-228600">
              <a:lnSpc>
                <a:spcPct val="90000"/>
              </a:lnSpc>
              <a:spcAft>
                <a:spcPts val="600"/>
              </a:spcAft>
              <a:buFont typeface="Arial" panose="020B0604020202020204" pitchFamily="34" charset="0"/>
              <a:buChar char="•"/>
            </a:pPr>
            <a:r>
              <a:rPr lang="en-US" sz="2800" dirty="0"/>
              <a:t>Conceptual</a:t>
            </a:r>
          </a:p>
          <a:p>
            <a:pPr indent="-228600">
              <a:lnSpc>
                <a:spcPct val="90000"/>
              </a:lnSpc>
              <a:spcAft>
                <a:spcPts val="600"/>
              </a:spcAft>
              <a:buFont typeface="Arial" panose="020B0604020202020204" pitchFamily="34" charset="0"/>
              <a:buChar char="•"/>
            </a:pPr>
            <a:r>
              <a:rPr lang="en-US" sz="2800" dirty="0"/>
              <a:t>Proportion</a:t>
            </a:r>
          </a:p>
          <a:p>
            <a:pPr indent="-228600">
              <a:lnSpc>
                <a:spcPct val="90000"/>
              </a:lnSpc>
              <a:spcAft>
                <a:spcPts val="600"/>
              </a:spcAft>
              <a:buFont typeface="Arial" panose="020B0604020202020204" pitchFamily="34" charset="0"/>
              <a:buChar char="•"/>
            </a:pPr>
            <a:r>
              <a:rPr lang="en-US" sz="2800" dirty="0"/>
              <a:t>Juxtaposition</a:t>
            </a:r>
          </a:p>
          <a:p>
            <a:pPr indent="-228600">
              <a:lnSpc>
                <a:spcPct val="90000"/>
              </a:lnSpc>
              <a:spcAft>
                <a:spcPts val="600"/>
              </a:spcAft>
              <a:buFont typeface="Arial" panose="020B0604020202020204" pitchFamily="34" charset="0"/>
              <a:buChar char="•"/>
            </a:pPr>
            <a:r>
              <a:rPr lang="en-US" sz="2800" dirty="0"/>
              <a:t>Sculpture</a:t>
            </a:r>
          </a:p>
          <a:p>
            <a:pPr indent="-228600">
              <a:lnSpc>
                <a:spcPct val="90000"/>
              </a:lnSpc>
              <a:spcAft>
                <a:spcPts val="600"/>
              </a:spcAft>
              <a:buFont typeface="Arial" panose="020B0604020202020204" pitchFamily="34" charset="0"/>
              <a:buChar char="•"/>
            </a:pPr>
            <a:r>
              <a:rPr lang="en-US" sz="2800" dirty="0"/>
              <a:t>Composition</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sp>
        <p:nvSpPr>
          <p:cNvPr id="3" name="TextBox 2">
            <a:extLst>
              <a:ext uri="{FF2B5EF4-FFF2-40B4-BE49-F238E27FC236}">
                <a16:creationId xmlns:a16="http://schemas.microsoft.com/office/drawing/2014/main" id="{02D175F6-2388-453C-B065-68C89AAE9A93}"/>
              </a:ext>
            </a:extLst>
          </p:cNvPr>
          <p:cNvSpPr txBox="1"/>
          <p:nvPr/>
        </p:nvSpPr>
        <p:spPr>
          <a:xfrm>
            <a:off x="6705447" y="5025709"/>
            <a:ext cx="5238750" cy="1547811"/>
          </a:xfrm>
          <a:prstGeom prst="rect">
            <a:avLst/>
          </a:prstGeom>
          <a:noFill/>
        </p:spPr>
        <p:txBody>
          <a:bodyPr wrap="square" rtlCol="0" anchor="t">
            <a:normAutofit/>
          </a:bodyPr>
          <a:lstStyle/>
          <a:p>
            <a:pPr>
              <a:spcAft>
                <a:spcPts val="600"/>
              </a:spcAft>
            </a:pPr>
            <a:r>
              <a:rPr lang="en-GB" sz="2400" i="1" dirty="0"/>
              <a:t>Research and write out a definition for each of the key words relating to the artists work.</a:t>
            </a:r>
          </a:p>
        </p:txBody>
      </p:sp>
    </p:spTree>
    <p:custDataLst>
      <p:tags r:id="rId1"/>
    </p:custDataLst>
    <p:extLst>
      <p:ext uri="{BB962C8B-B14F-4D97-AF65-F5344CB8AC3E}">
        <p14:creationId xmlns:p14="http://schemas.microsoft.com/office/powerpoint/2010/main" val="981962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B77CA4-25BD-4F09-BCE1-D6B8BA2B0CEA}"/>
              </a:ext>
            </a:extLst>
          </p:cNvPr>
          <p:cNvSpPr txBox="1"/>
          <p:nvPr/>
        </p:nvSpPr>
        <p:spPr>
          <a:xfrm>
            <a:off x="711200" y="386080"/>
            <a:ext cx="1575303" cy="369332"/>
          </a:xfrm>
          <a:prstGeom prst="rect">
            <a:avLst/>
          </a:prstGeom>
          <a:noFill/>
        </p:spPr>
        <p:txBody>
          <a:bodyPr wrap="none" rtlCol="0">
            <a:spAutoFit/>
          </a:bodyPr>
          <a:lstStyle/>
          <a:p>
            <a:r>
              <a:rPr lang="en-GB" b="1" dirty="0"/>
              <a:t>Image analysis</a:t>
            </a:r>
          </a:p>
        </p:txBody>
      </p:sp>
      <p:sp>
        <p:nvSpPr>
          <p:cNvPr id="4" name="TextBox 3">
            <a:extLst>
              <a:ext uri="{FF2B5EF4-FFF2-40B4-BE49-F238E27FC236}">
                <a16:creationId xmlns:a16="http://schemas.microsoft.com/office/drawing/2014/main" id="{8CD132DF-B689-4C11-AB44-C856B9E9565A}"/>
              </a:ext>
            </a:extLst>
          </p:cNvPr>
          <p:cNvSpPr txBox="1"/>
          <p:nvPr/>
        </p:nvSpPr>
        <p:spPr>
          <a:xfrm>
            <a:off x="8420100" y="3144613"/>
            <a:ext cx="2827954" cy="1200329"/>
          </a:xfrm>
          <a:prstGeom prst="rect">
            <a:avLst/>
          </a:prstGeom>
          <a:noFill/>
        </p:spPr>
        <p:txBody>
          <a:bodyPr wrap="none" rtlCol="0">
            <a:spAutoFit/>
          </a:bodyPr>
          <a:lstStyle/>
          <a:p>
            <a:pPr eaLnBrk="1" hangingPunct="1">
              <a:spcBef>
                <a:spcPct val="0"/>
              </a:spcBef>
              <a:buFontTx/>
              <a:buNone/>
            </a:pPr>
            <a:r>
              <a:rPr lang="en-GB" altLang="en-US" sz="1800" b="1" u="sng" dirty="0">
                <a:solidFill>
                  <a:srgbClr val="000000"/>
                </a:solidFill>
              </a:rPr>
              <a:t>Colour, shape, texture</a:t>
            </a:r>
          </a:p>
          <a:p>
            <a:pPr eaLnBrk="1" hangingPunct="1">
              <a:spcBef>
                <a:spcPct val="0"/>
              </a:spcBef>
              <a:buFontTx/>
              <a:buNone/>
            </a:pPr>
            <a:r>
              <a:rPr lang="en-GB" altLang="en-US" sz="1800" dirty="0">
                <a:solidFill>
                  <a:srgbClr val="000000"/>
                </a:solidFill>
              </a:rPr>
              <a:t>What is the colour scheme?</a:t>
            </a:r>
          </a:p>
          <a:p>
            <a:pPr eaLnBrk="1" hangingPunct="1">
              <a:spcBef>
                <a:spcPct val="0"/>
              </a:spcBef>
              <a:buFontTx/>
              <a:buNone/>
            </a:pPr>
            <a:r>
              <a:rPr lang="en-GB" altLang="en-US" sz="1800" dirty="0">
                <a:solidFill>
                  <a:srgbClr val="000000"/>
                </a:solidFill>
              </a:rPr>
              <a:t>What shapes, textures, </a:t>
            </a:r>
          </a:p>
          <a:p>
            <a:pPr eaLnBrk="1" hangingPunct="1">
              <a:spcBef>
                <a:spcPct val="0"/>
              </a:spcBef>
              <a:buFontTx/>
              <a:buNone/>
            </a:pPr>
            <a:r>
              <a:rPr lang="en-GB" altLang="en-US" sz="1800" dirty="0">
                <a:solidFill>
                  <a:srgbClr val="000000"/>
                </a:solidFill>
              </a:rPr>
              <a:t>marks can you see?</a:t>
            </a:r>
          </a:p>
        </p:txBody>
      </p:sp>
      <p:sp>
        <p:nvSpPr>
          <p:cNvPr id="7" name="TextBox 6">
            <a:extLst>
              <a:ext uri="{FF2B5EF4-FFF2-40B4-BE49-F238E27FC236}">
                <a16:creationId xmlns:a16="http://schemas.microsoft.com/office/drawing/2014/main" id="{E502A915-5F27-4B8D-91E7-E628DC746F2F}"/>
              </a:ext>
            </a:extLst>
          </p:cNvPr>
          <p:cNvSpPr txBox="1"/>
          <p:nvPr/>
        </p:nvSpPr>
        <p:spPr>
          <a:xfrm>
            <a:off x="8505824" y="4648110"/>
            <a:ext cx="2827954" cy="1477328"/>
          </a:xfrm>
          <a:prstGeom prst="rect">
            <a:avLst/>
          </a:prstGeom>
          <a:noFill/>
        </p:spPr>
        <p:txBody>
          <a:bodyPr wrap="square">
            <a:spAutoFit/>
          </a:bodyPr>
          <a:lstStyle/>
          <a:p>
            <a:pPr eaLnBrk="1" hangingPunct="1">
              <a:spcBef>
                <a:spcPct val="0"/>
              </a:spcBef>
              <a:buFontTx/>
              <a:buNone/>
            </a:pPr>
            <a:r>
              <a:rPr lang="en-GB" altLang="en-US" sz="1800" b="1" u="sng" dirty="0">
                <a:solidFill>
                  <a:srgbClr val="000000"/>
                </a:solidFill>
              </a:rPr>
              <a:t>Mood</a:t>
            </a:r>
          </a:p>
          <a:p>
            <a:pPr eaLnBrk="1" hangingPunct="1">
              <a:spcBef>
                <a:spcPct val="0"/>
              </a:spcBef>
              <a:buFontTx/>
              <a:buNone/>
            </a:pPr>
            <a:r>
              <a:rPr lang="en-GB" altLang="en-US" sz="1800" dirty="0">
                <a:solidFill>
                  <a:srgbClr val="000000"/>
                </a:solidFill>
              </a:rPr>
              <a:t>What emotion or feeling does it evoke?</a:t>
            </a:r>
          </a:p>
          <a:p>
            <a:pPr eaLnBrk="1" hangingPunct="1">
              <a:spcBef>
                <a:spcPct val="0"/>
              </a:spcBef>
              <a:buFontTx/>
              <a:buNone/>
            </a:pPr>
            <a:r>
              <a:rPr lang="en-GB" altLang="en-US" sz="1800" dirty="0">
                <a:solidFill>
                  <a:srgbClr val="000000"/>
                </a:solidFill>
              </a:rPr>
              <a:t>How does it make you feel? Why?</a:t>
            </a:r>
          </a:p>
        </p:txBody>
      </p:sp>
      <p:sp>
        <p:nvSpPr>
          <p:cNvPr id="6" name="TextBox 5">
            <a:extLst>
              <a:ext uri="{FF2B5EF4-FFF2-40B4-BE49-F238E27FC236}">
                <a16:creationId xmlns:a16="http://schemas.microsoft.com/office/drawing/2014/main" id="{FD04DDB0-53EE-47FE-96F2-BAF5E8B73476}"/>
              </a:ext>
            </a:extLst>
          </p:cNvPr>
          <p:cNvSpPr txBox="1"/>
          <p:nvPr/>
        </p:nvSpPr>
        <p:spPr>
          <a:xfrm>
            <a:off x="8420100" y="1087120"/>
            <a:ext cx="2827954" cy="1754326"/>
          </a:xfrm>
          <a:prstGeom prst="rect">
            <a:avLst/>
          </a:prstGeom>
          <a:noFill/>
        </p:spPr>
        <p:txBody>
          <a:bodyPr wrap="square" rtlCol="0">
            <a:spAutoFit/>
          </a:bodyPr>
          <a:lstStyle/>
          <a:p>
            <a:r>
              <a:rPr lang="en-GB" b="1" u="sng" dirty="0"/>
              <a:t>Composition</a:t>
            </a:r>
          </a:p>
          <a:p>
            <a:r>
              <a:rPr lang="en-GB" dirty="0"/>
              <a:t>How has the image been organised?</a:t>
            </a:r>
          </a:p>
          <a:p>
            <a:r>
              <a:rPr lang="en-GB" dirty="0"/>
              <a:t>What can you see in the foreground/Background and Middle ground?</a:t>
            </a:r>
          </a:p>
        </p:txBody>
      </p:sp>
      <p:pic>
        <p:nvPicPr>
          <p:cNvPr id="2" name="Picture 1">
            <a:extLst>
              <a:ext uri="{FF2B5EF4-FFF2-40B4-BE49-F238E27FC236}">
                <a16:creationId xmlns:a16="http://schemas.microsoft.com/office/drawing/2014/main" id="{38994A2F-7B3A-4E03-BF22-6E0897739005}"/>
              </a:ext>
            </a:extLst>
          </p:cNvPr>
          <p:cNvPicPr>
            <a:picLocks noChangeAspect="1"/>
          </p:cNvPicPr>
          <p:nvPr/>
        </p:nvPicPr>
        <p:blipFill>
          <a:blip r:embed="rId3"/>
          <a:stretch>
            <a:fillRect/>
          </a:stretch>
        </p:blipFill>
        <p:spPr>
          <a:xfrm>
            <a:off x="858222" y="1985191"/>
            <a:ext cx="6803700" cy="2887617"/>
          </a:xfrm>
          <a:prstGeom prst="rect">
            <a:avLst/>
          </a:prstGeom>
        </p:spPr>
      </p:pic>
    </p:spTree>
    <p:custDataLst>
      <p:tags r:id="rId1"/>
    </p:custDataLst>
    <p:extLst>
      <p:ext uri="{BB962C8B-B14F-4D97-AF65-F5344CB8AC3E}">
        <p14:creationId xmlns:p14="http://schemas.microsoft.com/office/powerpoint/2010/main" val="521351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E940E3-3D0A-4A2B-BACA-47D19D751438}"/>
              </a:ext>
            </a:extLst>
          </p:cNvPr>
          <p:cNvSpPr txBox="1"/>
          <p:nvPr/>
        </p:nvSpPr>
        <p:spPr>
          <a:xfrm>
            <a:off x="232410" y="645160"/>
            <a:ext cx="11503149" cy="369332"/>
          </a:xfrm>
          <a:prstGeom prst="rect">
            <a:avLst/>
          </a:prstGeom>
          <a:noFill/>
        </p:spPr>
        <p:txBody>
          <a:bodyPr wrap="none" rtlCol="0">
            <a:spAutoFit/>
          </a:bodyPr>
          <a:lstStyle/>
          <a:p>
            <a:r>
              <a:rPr lang="en-GB" b="1" dirty="0">
                <a:latin typeface="Bodoni MT" panose="02070603080606020203" pitchFamily="18" charset="0"/>
              </a:rPr>
              <a:t>Re read the artist information and answer the following questions, using your own words and the key words to help you:</a:t>
            </a:r>
          </a:p>
        </p:txBody>
      </p:sp>
      <p:sp>
        <p:nvSpPr>
          <p:cNvPr id="4" name="TextBox 3">
            <a:extLst>
              <a:ext uri="{FF2B5EF4-FFF2-40B4-BE49-F238E27FC236}">
                <a16:creationId xmlns:a16="http://schemas.microsoft.com/office/drawing/2014/main" id="{3CF7984E-419E-41C2-A803-68CFF150CC56}"/>
              </a:ext>
            </a:extLst>
          </p:cNvPr>
          <p:cNvSpPr txBox="1"/>
          <p:nvPr/>
        </p:nvSpPr>
        <p:spPr>
          <a:xfrm>
            <a:off x="589280" y="1615440"/>
            <a:ext cx="10621645" cy="3416320"/>
          </a:xfrm>
          <a:prstGeom prst="rect">
            <a:avLst/>
          </a:prstGeom>
          <a:noFill/>
        </p:spPr>
        <p:txBody>
          <a:bodyPr wrap="square" rtlCol="0">
            <a:spAutoFit/>
          </a:bodyPr>
          <a:lstStyle/>
          <a:p>
            <a:pPr marL="342900" indent="-342900">
              <a:buAutoNum type="arabicPeriod"/>
            </a:pPr>
            <a:r>
              <a:rPr lang="en-GB" dirty="0">
                <a:latin typeface="Bodoni MT" panose="02070603080606020203" pitchFamily="18" charset="0"/>
              </a:rPr>
              <a:t>Where is the artist from, and what is his work about?</a:t>
            </a:r>
          </a:p>
          <a:p>
            <a:pPr marL="342900" indent="-342900">
              <a:buAutoNum type="arabicPeriod" startAt="2"/>
            </a:pPr>
            <a:endParaRPr lang="en-GB" dirty="0">
              <a:latin typeface="Bodoni MT" panose="02070603080606020203" pitchFamily="18" charset="0"/>
            </a:endParaRPr>
          </a:p>
          <a:p>
            <a:pPr marL="342900" indent="-342900">
              <a:buFontTx/>
              <a:buAutoNum type="arabicPeriod" startAt="2"/>
            </a:pPr>
            <a:r>
              <a:rPr lang="en-GB" dirty="0">
                <a:latin typeface="Bodoni MT" panose="02070603080606020203" pitchFamily="18" charset="0"/>
              </a:rPr>
              <a:t>What does it mean to be a conceptual artist?</a:t>
            </a:r>
          </a:p>
          <a:p>
            <a:endParaRPr lang="en-GB" dirty="0">
              <a:latin typeface="Bodoni MT" panose="02070603080606020203" pitchFamily="18" charset="0"/>
            </a:endParaRPr>
          </a:p>
          <a:p>
            <a:pPr marL="342900" indent="-342900">
              <a:buAutoNum type="arabicPeriod" startAt="3"/>
            </a:pPr>
            <a:r>
              <a:rPr lang="en-GB" dirty="0">
                <a:latin typeface="Bodoni MT" panose="02070603080606020203" pitchFamily="18" charset="0"/>
              </a:rPr>
              <a:t>How could you describe his use of composition and what are his intentions with how he sets up his</a:t>
            </a:r>
          </a:p>
          <a:p>
            <a:r>
              <a:rPr lang="en-GB" dirty="0">
                <a:latin typeface="Bodoni MT" panose="02070603080606020203" pitchFamily="18" charset="0"/>
              </a:rPr>
              <a:t>       images?</a:t>
            </a:r>
          </a:p>
          <a:p>
            <a:endParaRPr lang="en-GB" dirty="0">
              <a:latin typeface="Bodoni MT" panose="02070603080606020203" pitchFamily="18" charset="0"/>
            </a:endParaRPr>
          </a:p>
          <a:p>
            <a:r>
              <a:rPr lang="en-GB" dirty="0">
                <a:latin typeface="Bodoni MT" panose="02070603080606020203" pitchFamily="18" charset="0"/>
              </a:rPr>
              <a:t>4.    In your own words analyse a piece of his work using the key words to help you?</a:t>
            </a:r>
          </a:p>
          <a:p>
            <a:endParaRPr lang="en-GB" dirty="0">
              <a:latin typeface="Bodoni MT" panose="02070603080606020203" pitchFamily="18" charset="0"/>
            </a:endParaRPr>
          </a:p>
          <a:p>
            <a:endParaRPr lang="en-GB" dirty="0">
              <a:latin typeface="Bodoni MT" panose="02070603080606020203" pitchFamily="18" charset="0"/>
            </a:endParaRPr>
          </a:p>
          <a:p>
            <a:endParaRPr lang="en-GB" dirty="0"/>
          </a:p>
          <a:p>
            <a:endParaRPr lang="en-GB" dirty="0"/>
          </a:p>
        </p:txBody>
      </p:sp>
    </p:spTree>
    <p:custDataLst>
      <p:tags r:id="rId1"/>
    </p:custDataLst>
    <p:extLst>
      <p:ext uri="{BB962C8B-B14F-4D97-AF65-F5344CB8AC3E}">
        <p14:creationId xmlns:p14="http://schemas.microsoft.com/office/powerpoint/2010/main" val="1595760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1657D1F0DC7D41A2F67385A9BAEEC2" ma:contentTypeVersion="12" ma:contentTypeDescription="Create a new document." ma:contentTypeScope="" ma:versionID="c741a5bb8a158508983220320177df4e">
  <xsd:schema xmlns:xsd="http://www.w3.org/2001/XMLSchema" xmlns:xs="http://www.w3.org/2001/XMLSchema" xmlns:p="http://schemas.microsoft.com/office/2006/metadata/properties" xmlns:ns2="271b2138-fdb6-40ce-bd3f-66003cf8396b" xmlns:ns3="14716443-7616-4779-a087-46bd8550abb2" targetNamespace="http://schemas.microsoft.com/office/2006/metadata/properties" ma:root="true" ma:fieldsID="ecefadc4ceafcf268ea97c03410c9b60" ns2:_="" ns3:_="">
    <xsd:import namespace="271b2138-fdb6-40ce-bd3f-66003cf8396b"/>
    <xsd:import namespace="14716443-7616-4779-a087-46bd8550abb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1b2138-fdb6-40ce-bd3f-66003cf83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4716443-7616-4779-a087-46bd8550abb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B4C5A07-484C-4043-86B5-70C5D5FA6BC6}"/>
</file>

<file path=customXml/itemProps2.xml><?xml version="1.0" encoding="utf-8"?>
<ds:datastoreItem xmlns:ds="http://schemas.openxmlformats.org/officeDocument/2006/customXml" ds:itemID="{734D57CA-E628-4F03-AAB6-598FACE3FE25}"/>
</file>

<file path=customXml/itemProps3.xml><?xml version="1.0" encoding="utf-8"?>
<ds:datastoreItem xmlns:ds="http://schemas.openxmlformats.org/officeDocument/2006/customXml" ds:itemID="{CDEF78E3-4D29-4195-8B93-EDB8154E624F}"/>
</file>

<file path=docProps/app.xml><?xml version="1.0" encoding="utf-8"?>
<Properties xmlns="http://schemas.openxmlformats.org/officeDocument/2006/extended-properties" xmlns:vt="http://schemas.openxmlformats.org/officeDocument/2006/docPropsVTypes">
  <TotalTime>177</TotalTime>
  <Words>473</Words>
  <Application>Microsoft Office PowerPoint</Application>
  <PresentationFormat>Widescreen</PresentationFormat>
  <Paragraphs>39</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Bodoni MT</vt:lpstr>
      <vt:lpstr>Calibri</vt:lpstr>
      <vt:lpstr>Calibri Light</vt:lpstr>
      <vt:lpstr>Minion</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Baker</dc:creator>
  <cp:lastModifiedBy>Julie Baker</cp:lastModifiedBy>
  <cp:revision>1</cp:revision>
  <dcterms:created xsi:type="dcterms:W3CDTF">2022-04-03T19:49:20Z</dcterms:created>
  <dcterms:modified xsi:type="dcterms:W3CDTF">2022-04-05T13:57:17Z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0x010100701657D1F0DC7D41A2F67385A9BAEEC2</vt:lpwstr>
  </property>
</Properties>
</file>