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59" r:id="rId8"/>
    <p:sldId id="262" r:id="rId9"/>
    <p:sldId id="261" r:id="rId10"/>
    <p:sldId id="266" r:id="rId11"/>
    <p:sldId id="267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59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67856-E926-D237-0CE2-6F302FC21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7221FC-04D1-8A29-3DC2-F53267561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6907C-F087-72B6-35DF-FF5C01CD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66C8B9-6C3E-836F-F584-1233E1B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B5B2B-064B-1748-5313-8D1401168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1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90FC4-259F-3DA4-9751-35EB7975A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10BBFA-CFF6-39B3-447C-BD057037D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B77C7-731D-05B1-864F-AE4D9065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E7A540-766C-EDA3-4D86-410E9CD47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2FFE90-664B-4E14-BA90-3A9C346E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36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3CA762-4AC7-9B8C-5359-822FC1D2A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6A3325-8F4C-BFCE-DBBB-9959DA029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D90C5D-76C9-4F61-40DA-B0BA54ED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727BCA-BDCA-EEDF-BA4F-5E8CE160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6004A5-C267-52F6-A462-31523E69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80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035B0F-BEDD-B628-FB7F-51FB95FF5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689C1C-657C-4DE8-7812-E909DAE91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C80639-F3BD-3B4D-D94F-37E08F45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2BCA3-A25E-DEAA-E067-6935615C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B65B29-3A5A-1A8A-EC29-81661C45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5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669B2-5CF8-12EE-6F36-C6A7CF3F6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EA5327-B1F2-DF5A-A938-88598EE8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4935F5-9BFC-85F8-364E-81DD08DC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DDFF6F-2820-61B0-924E-FFFFA964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85EFC0-8CDB-A53C-4E92-6B5072DB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73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75DCA-DBF2-AD60-2295-302C344B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BE1DF-5FE5-AF2F-B193-37E5D4F16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F6A5F0-A6C4-2815-3040-30AF2E1C5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99F2A2-5BBE-91E9-CA89-CE26D23E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C45E84-1EAB-9524-A037-45434F027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001A3-3AC6-D46B-A657-571ECDCA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7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577A04-B662-3646-D40D-F028D6E8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3959C8-D450-69B0-D4D1-F2A27C91C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B73286-321D-E170-6E5A-AA105EBD9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6FC9F-77D4-7988-835B-68062449B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DDF4B6-3F60-0351-B31C-7609DB7DB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2D0256B-5CD2-C798-012C-55D1F65D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115F63-834B-399E-5425-8E299DDA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15AEEA-2C92-C0F1-7863-B0730D36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63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4414D-29A7-03C3-E61E-555B89D6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B4A0C4-3039-90B7-9A8A-30BF6D4D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9304A6-6FB7-818C-64E0-05ACCBFC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FC7FC8B-E3F4-9996-74BB-4EA115E8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27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FF557EA-8987-B4DA-9A3C-94136A52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FBC861-4362-2886-DD23-A2E80A41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E8A644-3B16-2985-9438-8275E95E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2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0FE7ED-6164-BB34-B929-3614B091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14CA83-FC06-6839-558B-77E6011CE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7DAEEE-B085-BACB-8B39-5C68A2F76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C6CBDD-80D9-80D1-3616-FCC7331F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5CA32A-C81F-D2A4-8DBE-521A4015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0813A0-23F3-6942-F133-C7E146B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47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5F0EC-E2EB-7DED-D777-C9D1EA66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FB36A7-3E46-B859-DDC6-4C74C90A8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3B04D2-9816-4E2F-87FB-A4576921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85B5B8-456F-B73F-862D-65AFD5DD5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743B0C-7F4B-025F-11BF-F3475BD82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8AF3A0-D445-16C8-7FAD-03ED002C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3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7045A84-BA31-1CF5-B65A-E2020E61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01FFA5-7AA6-AEAE-316C-84AB940F8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E46575-314E-60A9-3FF1-B1B1AF5AD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D3201-74E3-475E-81B6-84DAA8279F0B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5AE650-0EDC-6A35-1C9D-B7EBC4111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7C260D-036F-3882-D3CF-F561F2B08F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99A54-7668-4F68-8F3E-89EB3B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C1744B-6065-4054-03DB-7A9EEEF21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9090" y="-400050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HfW cursive" panose="00000500000000000000" pitchFamily="2" charset="0"/>
              </a:rPr>
              <a:t>Welcome to St John Fisher’s 2023 Leavers Production of</a:t>
            </a:r>
            <a:endParaRPr lang="en-GB" sz="4800" dirty="0">
              <a:solidFill>
                <a:schemeClr val="bg1"/>
              </a:solidFill>
              <a:latin typeface="HfW cursive" panose="00000500000000000000" pitchFamily="2" charset="0"/>
            </a:endParaRPr>
          </a:p>
        </p:txBody>
      </p:sp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0" r="100000">
                        <a14:foregroundMark x1="20264" y1="35289" x2="76156" y2="37231"/>
                        <a14:foregroundMark x1="14207" y1="57521" x2="24780" y2="56405"/>
                        <a14:foregroundMark x1="23073" y1="71198" x2="22852" y2="61942"/>
                        <a14:foregroundMark x1="23073" y1="32851" x2="23073" y2="32851"/>
                        <a14:foregroundMark x1="33040" y1="35909" x2="33040" y2="35909"/>
                        <a14:foregroundMark x1="78965" y1="35579" x2="78965" y2="35579"/>
                        <a14:foregroundMark x1="83921" y1="57066" x2="41685" y2="55744"/>
                        <a14:foregroundMark x1="78744" y1="66488" x2="26762" y2="68430"/>
                        <a14:foregroundMark x1="37390" y1="57686" x2="37390" y2="57686"/>
                        <a14:foregroundMark x1="40198" y1="49091" x2="40198" y2="49091"/>
                        <a14:foregroundMark x1="19383" y1="41612" x2="19383" y2="41612"/>
                        <a14:foregroundMark x1="29791" y1="60289" x2="29791" y2="60289"/>
                        <a14:foregroundMark x1="79405" y1="63554" x2="78084" y2="68926"/>
                        <a14:foregroundMark x1="45815" y1="69256" x2="47963" y2="72479"/>
                        <a14:foregroundMark x1="52753" y1="40000" x2="60738" y2="49091"/>
                        <a14:foregroundMark x1="11011" y1="50337" x2="15905" y2="49357"/>
                        <a14:foregroundMark x1="25612" y1="50214" x2="26917" y2="47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281" y="952501"/>
            <a:ext cx="5095219" cy="67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3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Hidden Objects Egyptian Palace (Ad Free):Amazon.co.uk:Appstore for And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2350"/>
            <a:ext cx="12325350" cy="123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y King Corn Wasn't Ready for the Drought | W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-1931988"/>
            <a:ext cx="12341225" cy="92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y Study the History of Ancient Egypt?">
            <a:extLst>
              <a:ext uri="{FF2B5EF4-FFF2-40B4-BE49-F238E27FC236}">
                <a16:creationId xmlns:a16="http://schemas.microsoft.com/office/drawing/2014/main" xmlns="" id="{0D24BFE2-5BC5-993E-4FE0-A9C06A57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5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810" l="0" r="100000">
                        <a14:foregroundMark x1="50881" y1="14752" x2="50881" y2="14752"/>
                        <a14:foregroundMark x1="48348" y1="23554" x2="46476" y2="38512"/>
                        <a14:foregroundMark x1="42676" y1="15909" x2="56938" y2="16157"/>
                        <a14:foregroundMark x1="47742" y1="34959" x2="47742" y2="43264"/>
                        <a14:foregroundMark x1="46806" y1="70124" x2="48678" y2="87975"/>
                        <a14:foregroundMark x1="47081" y1="88678" x2="47081" y2="88678"/>
                        <a14:foregroundMark x1="43282" y1="90331" x2="52478" y2="91281"/>
                        <a14:foregroundMark x1="43612" y1="90826" x2="46806" y2="90826"/>
                        <a14:foregroundMark x1="42015" y1="91157" x2="51211" y2="91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73" y="-647700"/>
            <a:ext cx="6013377" cy="801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5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ible Journey | Jacob returns to Canaan and meets Esau">
            <a:extLst>
              <a:ext uri="{FF2B5EF4-FFF2-40B4-BE49-F238E27FC236}">
                <a16:creationId xmlns:a16="http://schemas.microsoft.com/office/drawing/2014/main" xmlns="" id="{6CEB7743-C5F5-C89E-9260-874517B4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4440"/>
            <a:ext cx="12192000" cy="809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3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0F04B20-4CCA-DAEB-B133-EF32E70C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45+ Incredible Images Showing Dry Fields - VIEWBU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5786"/>
            <a:ext cx="12192000" cy="80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0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ible Journey | Jacob returns to Canaan and meets Esau">
            <a:extLst>
              <a:ext uri="{FF2B5EF4-FFF2-40B4-BE49-F238E27FC236}">
                <a16:creationId xmlns:a16="http://schemas.microsoft.com/office/drawing/2014/main" xmlns="" id="{6CEB7743-C5F5-C89E-9260-874517B45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4440"/>
            <a:ext cx="12192000" cy="809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1DAE59F-060A-768F-664D-E5878FCAE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7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8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Laeacco 10x8ft Ancient Egyptian Palace Doorway Vinyl Photography Background  Antique Egypt Mural Wall Paintings Pillars Stages Vintage Chairs Backdrop  Egypt Theme Party Banner Scenic Spot Studio : Amazon.in: Electron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920"/>
            <a:ext cx="12190476" cy="83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Jail Cell Images - Free Download on Freepik">
            <a:extLst>
              <a:ext uri="{FF2B5EF4-FFF2-40B4-BE49-F238E27FC236}">
                <a16:creationId xmlns:a16="http://schemas.microsoft.com/office/drawing/2014/main" xmlns="" id="{74DB907B-17CF-CFEB-EBFD-CC25381DD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9" b="2652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 Intriguing Truths About The Pharaoh Tutankhamun And His Treasures |  HistoryEx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10934700" cy="68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7230</TotalTime>
  <Words>9</Words>
  <Application>Microsoft Office PowerPoint</Application>
  <PresentationFormat>Custom</PresentationFormat>
  <Paragraphs>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Welcome to St John Fisher’s 2023 Leavers Production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 John Fisher’s 2023 Leavers Production of</dc:title>
  <dc:creator>Leanne Piano</dc:creator>
  <cp:lastModifiedBy>Leanne Piano</cp:lastModifiedBy>
  <cp:revision>6</cp:revision>
  <dcterms:created xsi:type="dcterms:W3CDTF">2023-07-07T10:41:07Z</dcterms:created>
  <dcterms:modified xsi:type="dcterms:W3CDTF">2023-07-13T14:55:11Z</dcterms:modified>
</cp:coreProperties>
</file>