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60A4C-D983-4A08-AEC5-DEEE87F81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Unit 4 – Physical Preparation in the uniformed </a:t>
            </a:r>
            <a:r>
              <a:rPr lang="en-GB"/>
              <a:t>protective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E91530-C387-4985-A19A-288EF7AA12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95065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</TotalTime>
  <Words>10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Unit 4 – Physical Preparation in the uniformed protective services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– Physical Preparation in the uniformed protective services</dc:title>
  <dc:creator>Callum Foxton</dc:creator>
  <cp:lastModifiedBy>Callum Foxton</cp:lastModifiedBy>
  <cp:revision>1</cp:revision>
  <dcterms:created xsi:type="dcterms:W3CDTF">2023-05-22T10:11:27Z</dcterms:created>
  <dcterms:modified xsi:type="dcterms:W3CDTF">2023-05-22T10:13:12Z</dcterms:modified>
</cp:coreProperties>
</file>