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0E8FB8-BC55-4D4F-A741-145C6F133DAA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1938C-6084-4B1E-AF22-AF360B60FC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77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09B2E-DF40-757B-2BCB-CBDE860A6A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39FE61-84F2-9BA6-584E-BCCEBD8134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5FE93A-AF65-D1DB-15E4-B7673BA41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E0EB5-C0EE-441F-80D8-80C4BD22C6F6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F0C5B3-6785-2FB3-5B55-712292D9D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823FA-BDF4-FB5A-E92C-B0FDD2D39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A930E-EB8A-4475-9D7E-3CA2904F2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190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F4893-E070-3610-39A2-8D417F57C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BDE326-826A-3B4A-D2F1-63BE5A3C91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3330CB-3969-5568-B270-F96616052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E0EB5-C0EE-441F-80D8-80C4BD22C6F6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18C2C9-6EB5-5A15-EA40-A76D63504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7FCD04-D437-DC1C-B6DF-C3B0DCC8C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A930E-EB8A-4475-9D7E-3CA2904F2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508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B3BA11-396D-5E31-5E7B-2FD972D5B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8B0E72-97E2-1F37-C00F-F8927EBC0B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3BC15A-E717-992F-04C4-B41A5CE00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E0EB5-C0EE-441F-80D8-80C4BD22C6F6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73041C-5AC3-8F16-59D0-446FA33FA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1082EA-3D0F-BD54-BFB4-848658928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A930E-EB8A-4475-9D7E-3CA2904F2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979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5C099-540C-C63A-BAAB-53CBEDBB6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B5E39F-A9DC-C92B-59E5-3AE769F339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0C7056-AEBA-82EC-E45D-A88431E66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E0EB5-C0EE-441F-80D8-80C4BD22C6F6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138A29-B342-0E71-C38B-12E0A0ADD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445B70-9A62-1117-333D-67165259F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A930E-EB8A-4475-9D7E-3CA2904F2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2162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9AE5A-91B0-C38C-2438-07E5B446D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EA46A2-2C5B-C0DA-9171-944BCF04C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904257-6B66-3B0D-6F8F-CCF286A88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E0EB5-C0EE-441F-80D8-80C4BD22C6F6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ECAF5E-706D-600A-7433-88714BEAD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382A60-EDEB-6170-5E0A-81A44BACF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A930E-EB8A-4475-9D7E-3CA2904F2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919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FB67F-CAAA-49BC-4B95-BAEFE85B0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116547-9C73-916E-3898-B23ED20AC6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987101-F865-3953-D495-9F341537F0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BE36FE-FCDE-0FCE-E0C6-D232BA637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E0EB5-C0EE-441F-80D8-80C4BD22C6F6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FC85C-F4EC-FFAE-4762-BC3A24328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82BF33-D561-8CE2-739A-0A78CA648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A930E-EB8A-4475-9D7E-3CA2904F2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960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0697C-0E57-8B24-778F-6E2ED457B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92BE95-F6D7-788F-77D4-DA202EBB8F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792F50-52BA-C974-3994-9048031265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5044B4-53C8-0CF5-108C-F1EAA14AB6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12E1F0-FFF3-7901-6919-AC7665CF9D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406A43-1F16-FF4D-679B-0FA66C990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E0EB5-C0EE-441F-80D8-80C4BD22C6F6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64BAB9-622B-8DC5-498F-24B3B1F07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963682-DC92-DBB1-78E2-15FE92890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A930E-EB8A-4475-9D7E-3CA2904F2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57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26A76-4B90-18C1-604E-595DA618C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7EF275-BFC5-4A31-ABDF-4C705B567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E0EB5-C0EE-441F-80D8-80C4BD22C6F6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04AB59-FDA8-C068-9FE4-86CFF8177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4479E8-0568-C409-0911-2CEDE0321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A930E-EB8A-4475-9D7E-3CA2904F2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2300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04FF26-D5EE-F6BF-AB56-AA7609A4B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E0EB5-C0EE-441F-80D8-80C4BD22C6F6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5E80B2-6C3E-748F-4FA6-4A8317AE2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C0B627-C164-2F90-BC72-70D334534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A930E-EB8A-4475-9D7E-3CA2904F2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2656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9BE47-8338-371F-C666-BB24E31C7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8E17CD-997B-8A35-9CF3-6B7118C60C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1B36E-996F-8C68-E487-97CA7E9324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0C10AE-4250-21CC-5C2E-1A32D76BB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E0EB5-C0EE-441F-80D8-80C4BD22C6F6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0DCB58-AE16-30BB-406C-951C3294D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E5A2B5-1208-D0C3-2F39-A0E7C13CA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A930E-EB8A-4475-9D7E-3CA2904F2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6195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E6162-3F27-9B16-F6C6-8707F34BE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BA4C56-D6E0-A255-CCEE-06193B81CF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CBF22C-19FF-A045-8E4A-44F16E55E1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F4C150-4AD1-44E8-18B3-7748CBA11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E0EB5-C0EE-441F-80D8-80C4BD22C6F6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8B7830-65D4-1BBA-61D6-7FA3A5528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BBB7C7-0683-E07C-B6A6-355E94E64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A930E-EB8A-4475-9D7E-3CA2904F2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613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F60417-44CF-F235-F91F-0126FCB4D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D1EF22-53DD-EE80-2D76-5805F20A82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ECCB96-97B1-CF8D-82AE-6D8BCC50E1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6E0EB5-C0EE-441F-80D8-80C4BD22C6F6}" type="datetimeFigureOut">
              <a:rPr lang="en-GB" smtClean="0"/>
              <a:t>25/01/2024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C2888D-AF56-C218-1599-4A81FCECF9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F940F6-CCB0-B307-9950-8D8473942F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A930E-EB8A-4475-9D7E-3CA2904F2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7547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5811533" y="307570"/>
            <a:ext cx="6014400" cy="738623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en" sz="3200" dirty="0">
                <a:latin typeface="Impact" panose="020B0806030902050204" pitchFamily="34" charset="0"/>
                <a:ea typeface="Comic Sans MS"/>
                <a:cs typeface="Comic Sans MS"/>
                <a:sym typeface="Comic Sans MS"/>
              </a:rPr>
              <a:t>Year 7 – Galilee to Jerusalem</a:t>
            </a:r>
            <a:endParaRPr sz="3200" dirty="0">
              <a:latin typeface="Impact" panose="020B0806030902050204" pitchFamily="34" charset="0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5811533" y="5717734"/>
            <a:ext cx="6014400" cy="738623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en-GB" sz="3200" dirty="0">
                <a:latin typeface="Impact" panose="020B0806030902050204" pitchFamily="34" charset="0"/>
                <a:ea typeface="Comic Sans MS"/>
                <a:cs typeface="Comic Sans MS"/>
                <a:sym typeface="Comic Sans MS"/>
              </a:rPr>
              <a:t>What is the Incarnation?</a:t>
            </a:r>
            <a:endParaRPr sz="3200" dirty="0">
              <a:latin typeface="Impact" panose="020B0806030902050204" pitchFamily="34" charset="0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4DFDD18-1056-F667-01DB-D527CF571B8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3218" t="4687" r="23218" b="34778"/>
          <a:stretch/>
        </p:blipFill>
        <p:spPr>
          <a:xfrm>
            <a:off x="5811534" y="1653430"/>
            <a:ext cx="6014399" cy="379012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05590E2-6111-80B5-EE30-5FD03CB46DAB}"/>
              </a:ext>
            </a:extLst>
          </p:cNvPr>
          <p:cNvSpPr txBox="1"/>
          <p:nvPr/>
        </p:nvSpPr>
        <p:spPr>
          <a:xfrm>
            <a:off x="6532880" y="2809462"/>
            <a:ext cx="52930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u="sng" dirty="0">
                <a:latin typeface="Ink Free" panose="03080402000500000000" pitchFamily="66" charset="0"/>
              </a:rPr>
              <a:t>What is the Incarnation?</a:t>
            </a:r>
          </a:p>
        </p:txBody>
      </p:sp>
      <p:pic>
        <p:nvPicPr>
          <p:cNvPr id="2" name="Picture 4" descr="The Miracle of Christmas, or On the Incarnation (Advent Readings) |  Reformedish">
            <a:extLst>
              <a:ext uri="{FF2B5EF4-FFF2-40B4-BE49-F238E27FC236}">
                <a16:creationId xmlns:a16="http://schemas.microsoft.com/office/drawing/2014/main" id="{1E47098D-0C33-13AD-5227-62C3B96870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560" y="218440"/>
            <a:ext cx="5136896" cy="642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059FF1-561B-B705-290F-F1410CF1370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35373" y="1809239"/>
            <a:ext cx="5190560" cy="461665"/>
          </a:xfrm>
        </p:spPr>
        <p:txBody>
          <a:bodyPr/>
          <a:lstStyle/>
          <a:p>
            <a:fld id="{9538637A-1C0C-48BF-AA5A-D298B5F3F3C2}" type="datetime2">
              <a:rPr lang="en-GB" sz="2400" b="1" u="sng" smtClean="0">
                <a:solidFill>
                  <a:schemeClr val="tx1"/>
                </a:solidFill>
                <a:latin typeface="Ink Free" panose="03080402000500000000" pitchFamily="66" charset="0"/>
              </a:rPr>
              <a:t>Thursday, 25 January 2024</a:t>
            </a:fld>
            <a:endParaRPr lang="en-GB" sz="2400" b="1" u="sng" dirty="0">
              <a:solidFill>
                <a:schemeClr val="tx1"/>
              </a:solidFill>
              <a:latin typeface="Ink Free" panose="03080402000500000000" pitchFamily="66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E6161E3-431D-95B1-B335-7757FA7781A1}"/>
              </a:ext>
            </a:extLst>
          </p:cNvPr>
          <p:cNvSpPr txBox="1"/>
          <p:nvPr/>
        </p:nvSpPr>
        <p:spPr>
          <a:xfrm>
            <a:off x="6096000" y="3891280"/>
            <a:ext cx="2428240" cy="1015663"/>
          </a:xfrm>
          <a:prstGeom prst="rect">
            <a:avLst/>
          </a:prstGeom>
          <a:solidFill>
            <a:srgbClr val="C9DAF8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What does the word Incarnation mean?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52DCD7B-6E68-85F1-FF21-11F2F86616D3}"/>
              </a:ext>
            </a:extLst>
          </p:cNvPr>
          <p:cNvSpPr txBox="1"/>
          <p:nvPr/>
        </p:nvSpPr>
        <p:spPr>
          <a:xfrm>
            <a:off x="9037166" y="3900470"/>
            <a:ext cx="2428240" cy="1015663"/>
          </a:xfrm>
          <a:prstGeom prst="rect">
            <a:avLst/>
          </a:prstGeom>
          <a:solidFill>
            <a:srgbClr val="C9DAF8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What does the Bible say about the incarnation?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</Words>
  <Application>Microsoft Office PowerPoint</Application>
  <PresentationFormat>Widescreen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Comic Sans MS</vt:lpstr>
      <vt:lpstr>Impact</vt:lpstr>
      <vt:lpstr>Ink Free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Joanna Edet</dc:creator>
  <cp:lastModifiedBy>Joanna Edet</cp:lastModifiedBy>
  <cp:revision>1</cp:revision>
  <dcterms:created xsi:type="dcterms:W3CDTF">2024-01-25T22:52:23Z</dcterms:created>
  <dcterms:modified xsi:type="dcterms:W3CDTF">2024-01-25T22:53:05Z</dcterms:modified>
</cp:coreProperties>
</file>