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vine Mfua" userId="bed5803d-454a-4b6b-9e4f-fd74f9075af8" providerId="ADAL" clId="{3478CA5A-5BAB-4944-BA6B-FED17BB03589}"/>
    <pc:docChg chg="addSld modSld">
      <pc:chgData name="Divine Mfua" userId="bed5803d-454a-4b6b-9e4f-fd74f9075af8" providerId="ADAL" clId="{3478CA5A-5BAB-4944-BA6B-FED17BB03589}" dt="2024-07-20T18:20:52.217" v="7" actId="14100"/>
      <pc:docMkLst>
        <pc:docMk/>
      </pc:docMkLst>
      <pc:sldChg chg="addSp modSp add">
        <pc:chgData name="Divine Mfua" userId="bed5803d-454a-4b6b-9e4f-fd74f9075af8" providerId="ADAL" clId="{3478CA5A-5BAB-4944-BA6B-FED17BB03589}" dt="2024-07-20T18:20:52.217" v="7" actId="14100"/>
        <pc:sldMkLst>
          <pc:docMk/>
          <pc:sldMk cId="2751903053" sldId="256"/>
        </pc:sldMkLst>
        <pc:picChg chg="add mod">
          <ac:chgData name="Divine Mfua" userId="bed5803d-454a-4b6b-9e4f-fd74f9075af8" providerId="ADAL" clId="{3478CA5A-5BAB-4944-BA6B-FED17BB03589}" dt="2024-07-20T18:20:06.940" v="3" actId="14100"/>
          <ac:picMkLst>
            <pc:docMk/>
            <pc:sldMk cId="2751903053" sldId="256"/>
            <ac:picMk id="2" creationId="{4C9AF426-92BD-4216-B2CD-023A8D0ACB6D}"/>
          </ac:picMkLst>
        </pc:picChg>
        <pc:picChg chg="add mod">
          <ac:chgData name="Divine Mfua" userId="bed5803d-454a-4b6b-9e4f-fd74f9075af8" providerId="ADAL" clId="{3478CA5A-5BAB-4944-BA6B-FED17BB03589}" dt="2024-07-20T18:20:52.217" v="7" actId="14100"/>
          <ac:picMkLst>
            <pc:docMk/>
            <pc:sldMk cId="2751903053" sldId="256"/>
            <ac:picMk id="3" creationId="{59DD0DC9-A286-4829-B34B-33426237092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8D3C1-C5E6-4755-BD8E-1D1F41D75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1CA577-8FCC-426B-A5AF-88F819B5E7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7DF1B-E23E-4747-9464-E230AAF8B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261D9-C1F5-472D-95FB-5A40E1AC4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15BC9-C743-44AD-A67D-3BFDDDA60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742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F8B21-72A2-4B72-A35B-2D0E899B1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63466A-37C2-4113-B638-7D5C761DA6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4D980-8AF1-4CC9-8297-D48C4DD1B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CB867-29B1-48F3-9FF0-563236704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F3750-1952-4BF7-9E05-F128D8FC1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01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458C08-3017-44AE-AAAA-1ACABFB219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36E910-8EA2-48D1-A266-F5E6125ABB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22E31-FF70-4B90-9C09-E717FFD4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B2FEC-B1E2-4BDC-87AA-37D85CFE4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F040D-3AA9-43EB-9B52-0E9668B9C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01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EE525-44BE-49A6-994B-A9D98711A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095D3-ABFF-420F-B385-8C7CD0CAB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47B57-8CDB-42B2-80A8-9619871EA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0C9B23-70D6-4609-A10D-C85F354BC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2C7757-5A50-4836-867A-1A6FE8F8D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46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AA27-E8ED-457F-AAAC-EA165FAFF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AC4C8-B172-4839-92BF-997E9A76D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DFAF8-5758-4270-BBEF-871220BCF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B650C-7398-4CB7-A05A-659537D7C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77F3B-EDE1-4F8C-B165-12C20B1D7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36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69B21-152C-4088-B822-D406D928D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57F2F-11F4-4B2A-87DB-F02CBD4495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C7B94F-7C11-4A79-BBF3-A73C8E200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5C314C-9C6C-48E7-B256-61742760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D0387-F63D-4F1B-8D3F-25F48F27B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26CE5-7A2A-42F0-A5DD-F5E94CBAD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340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EF458-FD01-4672-834D-8BAA831E1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B05A6-1017-4BEB-A028-67E7F0A9F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899305-0540-43C0-A945-54C2F2985B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3FC05A-B732-466F-86BD-3406E2FDC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833077-BBD6-4D7C-97A5-91ED2944BF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4D59D6-1F3A-4767-A9A5-0618F3FE0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E48B5D-777F-4159-AE49-8815E2017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F7D777-E928-4ED3-86F8-9F1F63E09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26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9C73B-4AA8-4EBA-9985-D9D504494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8A259E-F1F8-4B30-86E3-722ACD840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0BA2CD-45B1-43E4-A7BD-4ADFC1D35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6C055B-26BC-448A-89CA-CDEBABF6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114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A34389-1172-4D9B-9066-41F1A283D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A2611F-2FC7-4834-B557-746D75139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E128BC-56C3-4762-A1F4-5D73D6E80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68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B21FC-F466-4CA2-9B7F-1BB7B3F4B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7578C-2281-4DFD-A5C0-C34293322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8E2969-FD74-4792-A48E-55226AA4FF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B1360C-6472-48C6-AFFE-FF76DD263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B409E1-2446-4DDB-84C7-EC0A9B3D8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2A54C-28BA-48BC-8A2F-8617968BE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88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57862-91BB-40C8-B726-C68B4070F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3E8B76-3D9B-43B4-ACEE-8B11F744DD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004D4-B34D-4D44-869B-43933CE25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A4F77-48C3-4605-9AD9-F7434778F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B22963-E706-49E7-8414-2392C32B6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67D69-69C9-4FE3-BBB4-934B1827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49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C72358-29D8-4854-8DF8-DA980A427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3F4C5-5099-4373-B69B-7863873E0E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7283F-253F-4846-9C71-2C3CFDAA4F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07FBD-6BA2-47C9-B35B-03417F9265ED}" type="datetimeFigureOut">
              <a:rPr lang="en-GB" smtClean="0"/>
              <a:t>20/07/2024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A2EA1-ADF9-4C4F-B267-FD997366A1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B6748-6E9B-4619-AE17-AE154D5086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1F35F-EB28-4DC4-B2E0-0FC040478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45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C9AF426-92BD-4216-B2CD-023A8D0AC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913984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9DD0DC9-A286-4829-B34B-334262370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0090" y="-1"/>
            <a:ext cx="564191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90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Divine Mfua</dc:creator>
  <cp:lastModifiedBy>Divine Mfua</cp:lastModifiedBy>
  <cp:revision>1</cp:revision>
  <dcterms:created xsi:type="dcterms:W3CDTF">2024-07-20T18:19:52Z</dcterms:created>
  <dcterms:modified xsi:type="dcterms:W3CDTF">2024-07-20T18:20:57Z</dcterms:modified>
</cp:coreProperties>
</file>