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78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cap="all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Thursday, April 11,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09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Thursday, April 11,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7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Thursday, April 11,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120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Thursday, April 11,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63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Thursday, April 11,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97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Thursday, April 11,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03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Thursday, April 11,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0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Thursday, April 11,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23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Thursday, April 11,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Thursday, April 11,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22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Thursday, April 11,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89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Thursday, April 11,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5937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hf sldNum="0" hdr="0" ftr="0" dt="0"/>
  <p:txStyles>
    <p:titleStyle>
      <a:lvl1pPr algn="l" defTabSz="914400" rtl="0" eaLnBrk="1" latinLnBrk="0" hangingPunct="1">
        <a:lnSpc>
          <a:spcPct val="88000"/>
        </a:lnSpc>
        <a:spcBef>
          <a:spcPct val="0"/>
        </a:spcBef>
        <a:buNone/>
        <a:defRPr sz="4400" kern="1200" cap="none" spc="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149A9F6-B857-488C-AC3A-007B7816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49EFD05-C377-44BE-91F0-1D17C1D9B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233F5A-504E-C27E-7CD7-647542BBA0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449389"/>
            <a:ext cx="5015638" cy="2075012"/>
          </a:xfrm>
        </p:spPr>
        <p:txBody>
          <a:bodyPr>
            <a:normAutofit/>
          </a:bodyPr>
          <a:lstStyle/>
          <a:p>
            <a:r>
              <a:rPr lang="en-GB" dirty="0"/>
              <a:t>Create your own Alien Adventure</a:t>
            </a:r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2FD01A0-E6FF-41CD-AEBD-279232B9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65602" y="317452"/>
            <a:ext cx="2088038" cy="719230"/>
            <a:chOff x="4532666" y="505937"/>
            <a:chExt cx="2981730" cy="1027064"/>
          </a:xfrm>
        </p:grpSpPr>
        <p:sp>
          <p:nvSpPr>
            <p:cNvPr id="14" name="Freeform 78">
              <a:extLst>
                <a:ext uri="{FF2B5EF4-FFF2-40B4-BE49-F238E27FC236}">
                  <a16:creationId xmlns:a16="http://schemas.microsoft.com/office/drawing/2014/main" id="{811C6308-5554-4129-8881-A95AF512C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5" name="Freeform 79">
              <a:extLst>
                <a:ext uri="{FF2B5EF4-FFF2-40B4-BE49-F238E27FC236}">
                  <a16:creationId xmlns:a16="http://schemas.microsoft.com/office/drawing/2014/main" id="{C28F3A03-B53B-433E-8DF7-6B13336D0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16" name="Freeform 85">
              <a:extLst>
                <a:ext uri="{FF2B5EF4-FFF2-40B4-BE49-F238E27FC236}">
                  <a16:creationId xmlns:a16="http://schemas.microsoft.com/office/drawing/2014/main" id="{E990BBBC-E616-4D0E-9917-A6CA72AAE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C9AA14C-80A4-427C-A911-28CD20C56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17356" y="5503147"/>
            <a:ext cx="2117174" cy="588806"/>
            <a:chOff x="4549904" y="5078157"/>
            <a:chExt cx="3023338" cy="840818"/>
          </a:xfrm>
        </p:grpSpPr>
        <p:sp>
          <p:nvSpPr>
            <p:cNvPr id="19" name="Freeform 80">
              <a:extLst>
                <a:ext uri="{FF2B5EF4-FFF2-40B4-BE49-F238E27FC236}">
                  <a16:creationId xmlns:a16="http://schemas.microsoft.com/office/drawing/2014/main" id="{EF32CDAF-4619-4949-9516-1E042181E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0" name="Freeform 84">
              <a:extLst>
                <a:ext uri="{FF2B5EF4-FFF2-40B4-BE49-F238E27FC236}">
                  <a16:creationId xmlns:a16="http://schemas.microsoft.com/office/drawing/2014/main" id="{270C485D-6BA8-4BF7-B72C-2B14A43A6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1" name="Freeform 87">
              <a:extLst>
                <a:ext uri="{FF2B5EF4-FFF2-40B4-BE49-F238E27FC236}">
                  <a16:creationId xmlns:a16="http://schemas.microsoft.com/office/drawing/2014/main" id="{79239B91-4327-43B3-AED5-CB9EC1653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pic>
        <p:nvPicPr>
          <p:cNvPr id="4" name="Picture 3" descr="Satellite dish and sparkling night sky">
            <a:extLst>
              <a:ext uri="{FF2B5EF4-FFF2-40B4-BE49-F238E27FC236}">
                <a16:creationId xmlns:a16="http://schemas.microsoft.com/office/drawing/2014/main" id="{92D13025-779D-B08A-FA7B-4352CD30965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929" r="25011" b="2"/>
          <a:stretch/>
        </p:blipFill>
        <p:spPr>
          <a:xfrm>
            <a:off x="6313088" y="602657"/>
            <a:ext cx="5326462" cy="5250743"/>
          </a:xfrm>
          <a:custGeom>
            <a:avLst/>
            <a:gdLst/>
            <a:ahLst/>
            <a:cxnLst/>
            <a:rect l="l" t="t" r="r" b="b"/>
            <a:pathLst>
              <a:path w="5326462" h="5250743">
                <a:moveTo>
                  <a:pt x="2576092" y="0"/>
                </a:moveTo>
                <a:cubicBezTo>
                  <a:pt x="2650583" y="0"/>
                  <a:pt x="2726041" y="967"/>
                  <a:pt x="2803435" y="967"/>
                </a:cubicBezTo>
                <a:cubicBezTo>
                  <a:pt x="3020137" y="967"/>
                  <a:pt x="3205881" y="967"/>
                  <a:pt x="3329710" y="47407"/>
                </a:cubicBezTo>
                <a:cubicBezTo>
                  <a:pt x="3732156" y="124807"/>
                  <a:pt x="4088166" y="387966"/>
                  <a:pt x="4304868" y="573726"/>
                </a:cubicBezTo>
                <a:cubicBezTo>
                  <a:pt x="4537048" y="744005"/>
                  <a:pt x="4893058" y="1069084"/>
                  <a:pt x="5109760" y="1471563"/>
                </a:cubicBezTo>
                <a:cubicBezTo>
                  <a:pt x="5202632" y="2090761"/>
                  <a:pt x="5326462" y="2477760"/>
                  <a:pt x="5326462" y="2694480"/>
                </a:cubicBezTo>
                <a:cubicBezTo>
                  <a:pt x="5326462" y="3267238"/>
                  <a:pt x="5249068" y="3329158"/>
                  <a:pt x="5249068" y="3329158"/>
                </a:cubicBezTo>
                <a:cubicBezTo>
                  <a:pt x="5109760" y="3824516"/>
                  <a:pt x="4784708" y="4288915"/>
                  <a:pt x="4506091" y="4613994"/>
                </a:cubicBezTo>
                <a:cubicBezTo>
                  <a:pt x="4242954" y="4877153"/>
                  <a:pt x="3825029" y="5016473"/>
                  <a:pt x="3329710" y="5233192"/>
                </a:cubicBezTo>
                <a:cubicBezTo>
                  <a:pt x="3020137" y="5233192"/>
                  <a:pt x="2199766" y="5310592"/>
                  <a:pt x="1704448" y="5140313"/>
                </a:cubicBezTo>
                <a:cubicBezTo>
                  <a:pt x="1224608" y="4908113"/>
                  <a:pt x="1069821" y="4861674"/>
                  <a:pt x="667375" y="4505635"/>
                </a:cubicBezTo>
                <a:cubicBezTo>
                  <a:pt x="311365" y="4103156"/>
                  <a:pt x="48228" y="3329158"/>
                  <a:pt x="17270" y="2880239"/>
                </a:cubicBezTo>
                <a:cubicBezTo>
                  <a:pt x="-29166" y="2617080"/>
                  <a:pt x="32749" y="2183641"/>
                  <a:pt x="32749" y="2090761"/>
                </a:cubicBezTo>
                <a:cubicBezTo>
                  <a:pt x="32749" y="1610883"/>
                  <a:pt x="342323" y="1254844"/>
                  <a:pt x="605461" y="929765"/>
                </a:cubicBezTo>
                <a:cubicBezTo>
                  <a:pt x="884077" y="620166"/>
                  <a:pt x="1147215" y="341526"/>
                  <a:pt x="1549661" y="248646"/>
                </a:cubicBezTo>
                <a:cubicBezTo>
                  <a:pt x="1905671" y="78367"/>
                  <a:pt x="1905671" y="78367"/>
                  <a:pt x="1905671" y="78367"/>
                </a:cubicBezTo>
                <a:cubicBezTo>
                  <a:pt x="2137851" y="8707"/>
                  <a:pt x="2352618" y="0"/>
                  <a:pt x="2576092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845386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The Hand Extrablack"/>
        <a:ea typeface=""/>
        <a:cs typeface=""/>
      </a:majorFont>
      <a:minorFont>
        <a:latin typeface="Sagona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Sagona Book</vt:lpstr>
      <vt:lpstr>The Hand Extrablack</vt:lpstr>
      <vt:lpstr>BlobVTI</vt:lpstr>
      <vt:lpstr>Create your own Alien Adventure</vt:lpstr>
    </vt:vector>
  </TitlesOfParts>
  <Company>C2k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Create your own Alien Adventure</dc:title>
  <dc:creator>L Browne</dc:creator>
  <cp:lastModifiedBy>L Browne</cp:lastModifiedBy>
  <cp:revision>1</cp:revision>
  <dcterms:created xsi:type="dcterms:W3CDTF">2024-04-11T12:46:32Z</dcterms:created>
  <dcterms:modified xsi:type="dcterms:W3CDTF">2024-04-11T12:47:13Z</dcterms:modified>
</cp:coreProperties>
</file>