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1" r:id="rId4"/>
    <p:sldId id="263" r:id="rId5"/>
    <p:sldId id="260" r:id="rId6"/>
    <p:sldId id="258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0" autoAdjust="0"/>
    <p:restoredTop sz="94660"/>
  </p:normalViewPr>
  <p:slideViewPr>
    <p:cSldViewPr snapToGrid="0">
      <p:cViewPr varScale="1">
        <p:scale>
          <a:sx n="37" d="100"/>
          <a:sy n="37" d="100"/>
        </p:scale>
        <p:origin x="84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7/15/2024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7/15/2024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7/15/2024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7/15/2024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7/15/2024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7/15/2024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7/15/2024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7/15/2024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7/15/2024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7/15/2024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7/15/2024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7/15/2024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Lesson 12 – narrative paired work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26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088" y="267400"/>
            <a:ext cx="9720072" cy="1499616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Do now: complete each key quotation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7016"/>
            <a:ext cx="10330249" cy="50909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800" dirty="0" smtClean="0"/>
              <a:t>1. (stage direction) “Creates at once an __________ of massiveness, solidity and _______________”</a:t>
            </a:r>
          </a:p>
          <a:p>
            <a:pPr>
              <a:lnSpc>
                <a:spcPct val="200000"/>
              </a:lnSpc>
            </a:pPr>
            <a:r>
              <a:rPr lang="en-GB" sz="2800" dirty="0" smtClean="0"/>
              <a:t>2. “It’s better to ask for the ________ than to _______ it”</a:t>
            </a:r>
          </a:p>
          <a:p>
            <a:pPr>
              <a:lnSpc>
                <a:spcPct val="200000"/>
              </a:lnSpc>
            </a:pPr>
            <a:r>
              <a:rPr lang="en-GB" sz="2800" dirty="0" smtClean="0"/>
              <a:t>3. “Public men, Mr Birling, have _____________ as well as ____________”</a:t>
            </a:r>
          </a:p>
          <a:p>
            <a:pPr>
              <a:lnSpc>
                <a:spcPct val="200000"/>
              </a:lnSpc>
            </a:pPr>
            <a:r>
              <a:rPr lang="en-GB" sz="2800" dirty="0" smtClean="0"/>
              <a:t>4. “It’s my ______ to ask _________”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872151" y="267400"/>
            <a:ext cx="3113903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Which character do these quotes belong to?</a:t>
            </a:r>
            <a:endParaRPr lang="en-GB" sz="2400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539416" y="2471351"/>
            <a:ext cx="2446638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smtClean="0"/>
              <a:t>Word Bank: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Take</a:t>
            </a:r>
          </a:p>
          <a:p>
            <a:pPr algn="ctr"/>
            <a:r>
              <a:rPr lang="en-GB" sz="2800" dirty="0" smtClean="0"/>
              <a:t>Privileges</a:t>
            </a:r>
          </a:p>
          <a:p>
            <a:pPr algn="ctr"/>
            <a:r>
              <a:rPr lang="en-GB" sz="2800" dirty="0" smtClean="0"/>
              <a:t>Impression</a:t>
            </a:r>
          </a:p>
          <a:p>
            <a:pPr algn="ctr"/>
            <a:r>
              <a:rPr lang="en-GB" sz="2800" dirty="0" smtClean="0"/>
              <a:t>Duty</a:t>
            </a:r>
          </a:p>
          <a:p>
            <a:pPr algn="ctr"/>
            <a:r>
              <a:rPr lang="en-GB" sz="2800" dirty="0" smtClean="0"/>
              <a:t>Earth</a:t>
            </a:r>
          </a:p>
          <a:p>
            <a:pPr algn="ctr"/>
            <a:r>
              <a:rPr lang="en-GB" sz="2800" dirty="0" smtClean="0"/>
              <a:t>Questions</a:t>
            </a:r>
          </a:p>
          <a:p>
            <a:pPr algn="ctr"/>
            <a:r>
              <a:rPr lang="en-GB" sz="2800" dirty="0" smtClean="0"/>
              <a:t>Purposefulness</a:t>
            </a:r>
          </a:p>
          <a:p>
            <a:pPr algn="ctr"/>
            <a:r>
              <a:rPr lang="en-GB" sz="2800" dirty="0" smtClean="0"/>
              <a:t>Responsibilities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23040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259" y="0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/>
              <a:t>Show, don’t tell</a:t>
            </a:r>
            <a:endParaRPr lang="en-GB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248" y="1499616"/>
            <a:ext cx="2619375" cy="1743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233" y="3709851"/>
            <a:ext cx="52251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Telling: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The old house was creepy.</a:t>
            </a:r>
          </a:p>
          <a:p>
            <a:pPr algn="ctr"/>
            <a:r>
              <a:rPr lang="en-GB" sz="2400" b="1" dirty="0"/>
              <a:t>Showing: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A cold draft whispered through the cracks of the old house, carrying with it the faint, unsettling creak of floorboards settling under unseen footsteps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114" y="1267177"/>
            <a:ext cx="2143125" cy="21431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19295" y="3709851"/>
            <a:ext cx="53507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Telling: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The man in the trench coat was suspicious.</a:t>
            </a:r>
          </a:p>
          <a:p>
            <a:pPr algn="ctr"/>
            <a:r>
              <a:rPr lang="en-GB" sz="2400" b="1" dirty="0"/>
              <a:t>Showing: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The man in the trench coat lingered at the corner, glancing over his shoulder every few seconds, his eyes darting like a startled bird’s.</a:t>
            </a:r>
          </a:p>
        </p:txBody>
      </p:sp>
    </p:spTree>
    <p:extLst>
      <p:ext uri="{BB962C8B-B14F-4D97-AF65-F5344CB8AC3E}">
        <p14:creationId xmlns:p14="http://schemas.microsoft.com/office/powerpoint/2010/main" val="1956815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/>
              <a:t>Telling </a:t>
            </a:r>
            <a:r>
              <a:rPr lang="en-GB" sz="6000" dirty="0" smtClean="0">
                <a:sym typeface="Wingdings" panose="05000000000000000000" pitchFamily="2" charset="2"/>
              </a:rPr>
              <a:t> showing 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2084832"/>
            <a:ext cx="9720073" cy="4023360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b="1" dirty="0" smtClean="0"/>
              <a:t>Telling:</a:t>
            </a:r>
          </a:p>
          <a:p>
            <a:pPr marL="457200" indent="-457200" algn="ctr">
              <a:buAutoNum type="arabicPeriod"/>
            </a:pPr>
            <a:r>
              <a:rPr lang="en-GB" sz="3200" dirty="0" smtClean="0"/>
              <a:t>Detective Monroe was anxious about the case.</a:t>
            </a:r>
          </a:p>
          <a:p>
            <a:pPr marL="457200" indent="-457200" algn="ctr">
              <a:buAutoNum type="arabicPeriod"/>
            </a:pPr>
            <a:r>
              <a:rPr lang="en-GB" sz="3200" dirty="0" smtClean="0"/>
              <a:t>The basement was very creepy. </a:t>
            </a:r>
          </a:p>
          <a:p>
            <a:pPr marL="457200" indent="-457200" algn="ctr">
              <a:buAutoNum type="arabicPeriod"/>
            </a:pPr>
            <a:r>
              <a:rPr lang="en-GB" sz="3200" dirty="0" smtClean="0"/>
              <a:t>The detective was determined to solve the mystery. </a:t>
            </a:r>
          </a:p>
          <a:p>
            <a:pPr marL="457200" indent="-457200" algn="ctr">
              <a:buAutoNum type="arabicPeriod"/>
            </a:pPr>
            <a:r>
              <a:rPr lang="en-GB" sz="3200" dirty="0" smtClean="0"/>
              <a:t>There was a sense of urgency in the air.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65760" y="5329646"/>
            <a:ext cx="11286309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Copy down the subheading and upgrade these four sentences in your books, ensuring to add detail that helps the reader to paint an image in their mind.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45381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11" y="323959"/>
            <a:ext cx="11129555" cy="149961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dirty="0" smtClean="0"/>
              <a:t>Character description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12" y="1713846"/>
            <a:ext cx="3317966" cy="4660827"/>
          </a:xfrm>
        </p:spPr>
        <p:txBody>
          <a:bodyPr>
            <a:normAutofit lnSpcReduction="10000"/>
          </a:bodyPr>
          <a:lstStyle/>
          <a:p>
            <a:r>
              <a:rPr lang="en-GB" sz="3200" b="1" dirty="0" smtClean="0"/>
              <a:t>Success Criteria: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 smtClean="0"/>
              <a:t> Varied use of ambitious vocabulary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/>
              <a:t> </a:t>
            </a:r>
            <a:r>
              <a:rPr lang="en-GB" sz="3200" dirty="0" smtClean="0"/>
              <a:t>Sensory details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/>
              <a:t> </a:t>
            </a:r>
            <a:r>
              <a:rPr lang="en-GB" sz="3200" dirty="0" smtClean="0"/>
              <a:t>Range of sentence types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/>
              <a:t> </a:t>
            </a:r>
            <a:r>
              <a:rPr lang="en-GB" sz="3200" dirty="0" smtClean="0"/>
              <a:t>Show, don’t tell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 smtClean="0"/>
              <a:t>Correct </a:t>
            </a:r>
            <a:r>
              <a:rPr lang="en-GB" sz="3200" dirty="0" err="1" smtClean="0"/>
              <a:t>SPaG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4" y="1464174"/>
            <a:ext cx="7158445" cy="509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4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9" y="402336"/>
            <a:ext cx="10797906" cy="149961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GB" sz="4800" dirty="0" smtClean="0"/>
              <a:t>Task: create a plan for a short </a:t>
            </a:r>
            <a:r>
              <a:rPr lang="en-GB" sz="4800" dirty="0" smtClean="0"/>
              <a:t>mystery </a:t>
            </a:r>
            <a:r>
              <a:rPr lang="en-GB" sz="4800" dirty="0" smtClean="0"/>
              <a:t>story using the image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619" y="2286000"/>
            <a:ext cx="2555095" cy="402336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Rules: </a:t>
            </a:r>
          </a:p>
          <a:p>
            <a:r>
              <a:rPr lang="en-GB" dirty="0" smtClean="0"/>
              <a:t>- It must include a detective/inspector that solves the case</a:t>
            </a:r>
          </a:p>
          <a:p>
            <a:r>
              <a:rPr lang="en-GB" dirty="0" smtClean="0"/>
              <a:t>- It has to link to the image and characters </a:t>
            </a:r>
          </a:p>
          <a:p>
            <a:r>
              <a:rPr lang="en-GB" dirty="0" smtClean="0"/>
              <a:t>- Your narrative has to have a clear start/end and plot </a:t>
            </a:r>
            <a:endParaRPr lang="en-GB" dirty="0"/>
          </a:p>
        </p:txBody>
      </p:sp>
      <p:pic>
        <p:nvPicPr>
          <p:cNvPr id="2050" name="Picture 2" descr="Suspect: Over 12,211 Royalty-Free Licensable Stock Vectors &amp; Vector Art | 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5"/>
          <a:stretch/>
        </p:blipFill>
        <p:spPr bwMode="auto">
          <a:xfrm>
            <a:off x="3813174" y="2286000"/>
            <a:ext cx="7460221" cy="401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860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548640"/>
            <a:ext cx="6003689" cy="149961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dirty="0" smtClean="0"/>
              <a:t>Plenary: Character guess who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4828032" cy="4023360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/>
              <a:t>With a partner, read your character description and have them guess which suspect you’ve described. Your partner can either try to guess immediately or ask up to five questions. 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2659">
            <a:off x="7396549" y="559851"/>
            <a:ext cx="4323201" cy="24209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223" y="3096713"/>
            <a:ext cx="3422469" cy="3422469"/>
          </a:xfrm>
          <a:prstGeom prst="rect">
            <a:avLst/>
          </a:prstGeom>
        </p:spPr>
      </p:pic>
      <p:pic>
        <p:nvPicPr>
          <p:cNvPr id="3078" name="Picture 6" descr="Detective Dog Cartoon Character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003" y="2286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7564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41</TotalTime>
  <Words>352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Tw Cen MT</vt:lpstr>
      <vt:lpstr>Tw Cen MT Condensed</vt:lpstr>
      <vt:lpstr>Wingdings</vt:lpstr>
      <vt:lpstr>Wingdings 3</vt:lpstr>
      <vt:lpstr>Integral</vt:lpstr>
      <vt:lpstr>Lesson 12 – narrative paired work</vt:lpstr>
      <vt:lpstr>Do now: complete each key quotation </vt:lpstr>
      <vt:lpstr>Show, don’t tell</vt:lpstr>
      <vt:lpstr>Telling  showing </vt:lpstr>
      <vt:lpstr>Character description task</vt:lpstr>
      <vt:lpstr>Task: create a plan for a short mystery story using the image</vt:lpstr>
      <vt:lpstr>Plenary: Character guess who</vt:lpstr>
    </vt:vector>
  </TitlesOfParts>
  <Company>Pakefield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12 – narrative paired work</dc:title>
  <dc:creator>Barrow, Ms E</dc:creator>
  <cp:lastModifiedBy>Barrow, Ms E</cp:lastModifiedBy>
  <cp:revision>8</cp:revision>
  <dcterms:created xsi:type="dcterms:W3CDTF">2024-07-15T10:16:02Z</dcterms:created>
  <dcterms:modified xsi:type="dcterms:W3CDTF">2024-07-15T18:32:54Z</dcterms:modified>
</cp:coreProperties>
</file>