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C9803-A33A-478B-B6C1-9EF8ADE62B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892D95-56B8-47FC-876A-B8DA214D3B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945E6C-35F3-4302-A08E-3EB6982F0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5B55-942A-4C16-BE41-AA56F71445A6}" type="datetimeFigureOut">
              <a:rPr lang="en-GB" smtClean="0"/>
              <a:t>30/04/2022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7E36C-2130-4061-B35B-7DCFABF08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77035B-19F3-4978-B115-A6B3CDB25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52F40-9E4B-4778-B083-D69A22C653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7576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A0B1A-5152-4E69-80BF-969D15FDA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26346B-E351-4CA5-BFB6-7229733F7A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6F3F3E-DFEF-4DED-B958-8EA0AAA54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5B55-942A-4C16-BE41-AA56F71445A6}" type="datetimeFigureOut">
              <a:rPr lang="en-GB" smtClean="0"/>
              <a:t>30/04/2022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C129D-B483-4BC8-BF33-029B5D87C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1AF07-887B-4452-A6FA-7013AE6BE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52F40-9E4B-4778-B083-D69A22C653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41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9DCEF4-13E0-4C48-B411-6B1D0DBAEA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3C3E03-1505-4254-9F49-83DDFE6E0D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1BC878-7B37-45D4-8DF8-D69517FBB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5B55-942A-4C16-BE41-AA56F71445A6}" type="datetimeFigureOut">
              <a:rPr lang="en-GB" smtClean="0"/>
              <a:t>30/04/2022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9D00BE-8A35-4797-A0A6-408CF60ED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13D64F-8BFB-445B-A9B4-8E2101B11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52F40-9E4B-4778-B083-D69A22C653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4327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BE980-B625-4DB0-93F7-9F5BA798D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EE8E1-26FC-4E4E-9D39-AA67069A15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48B9CC-D1B7-4B83-8C39-438DB316A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5B55-942A-4C16-BE41-AA56F71445A6}" type="datetimeFigureOut">
              <a:rPr lang="en-GB" smtClean="0"/>
              <a:t>30/04/2022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66A640-7BA8-42F8-B9F9-291F175ED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E9E263-B065-4484-BB1F-603800532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52F40-9E4B-4778-B083-D69A22C653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6529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0C1B7-BCB1-4146-80C2-E91F2DD82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F1238E-5912-4FA2-A49D-4164460889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296E01-0168-413E-8889-20722DA91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5B55-942A-4C16-BE41-AA56F71445A6}" type="datetimeFigureOut">
              <a:rPr lang="en-GB" smtClean="0"/>
              <a:t>30/04/2022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D053B9-9FEA-4FAF-8202-0C0DDA0EB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6BCD63-733E-4905-9846-A7A65E9FA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52F40-9E4B-4778-B083-D69A22C653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5310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B2464-90AC-467F-828D-5EF05ED19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734C15-2339-4F31-8438-848839796F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2C9042-10AE-446E-88F6-77A37ADDD9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A9855D-B883-448D-BBC4-4BEA76D91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5B55-942A-4C16-BE41-AA56F71445A6}" type="datetimeFigureOut">
              <a:rPr lang="en-GB" smtClean="0"/>
              <a:t>30/04/2022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2CF2F8-B4A5-4C0E-BCC2-14A9ED5E8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065538-9702-4875-BD21-8B1889AB6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52F40-9E4B-4778-B083-D69A22C653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96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85D25-A6C7-49F4-AFD7-DCCAEE791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1C6E30-7069-4441-8FF7-2920D1DBA2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A3BCF2-9398-44E6-9FBD-84B6630500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209474-D6A6-4351-97E5-6E39E8BB60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8B9F68-EFC9-4598-9FF9-DA3930DDFA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39F07F-F958-4B9F-878F-41162A86D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5B55-942A-4C16-BE41-AA56F71445A6}" type="datetimeFigureOut">
              <a:rPr lang="en-GB" smtClean="0"/>
              <a:t>30/04/2022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765121-23A0-4972-BCBD-7F8B09E78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6A3546-BDE3-4A2A-90B1-0FFBEC230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52F40-9E4B-4778-B083-D69A22C653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145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A138A-F032-4770-A85E-858A227D6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F9917E-FE84-46C9-94F1-CAC465742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5B55-942A-4C16-BE41-AA56F71445A6}" type="datetimeFigureOut">
              <a:rPr lang="en-GB" smtClean="0"/>
              <a:t>30/04/2022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1B0D6B-E2A5-42C9-BDDC-6C9DEE3FA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CB29CF-8442-43B7-BD8E-1BF5C174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52F40-9E4B-4778-B083-D69A22C653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266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B45D1B-C44D-450A-9E89-867028BE9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5B55-942A-4C16-BE41-AA56F71445A6}" type="datetimeFigureOut">
              <a:rPr lang="en-GB" smtClean="0"/>
              <a:t>30/04/2022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02D899-0788-407A-A6B3-2192BCBD1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1AC55A-4C88-41FB-8335-B6C8845B9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52F40-9E4B-4778-B083-D69A22C653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9929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2A36A-3135-4758-9301-41E9415AE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6CE4D2-C427-4307-925F-B1AFA1D7B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CCF8F1-C6FC-42A4-A38E-3FEB831336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819101-6821-4AE8-B631-ADE3873EB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5B55-942A-4C16-BE41-AA56F71445A6}" type="datetimeFigureOut">
              <a:rPr lang="en-GB" smtClean="0"/>
              <a:t>30/04/2022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AAAF17-9CFE-4A2E-AFB5-F1F525E4E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3F72ED-859B-48B9-855A-7A64A1083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52F40-9E4B-4778-B083-D69A22C653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3560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11F83-553B-41D2-A187-56B800EDB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BE341C-B8F1-4F44-A2CD-8B0E961989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4F6E5-1F73-489F-9739-EFEDBA6770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0E7D62-B284-4B67-ADCD-974190DFE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5B55-942A-4C16-BE41-AA56F71445A6}" type="datetimeFigureOut">
              <a:rPr lang="en-GB" smtClean="0"/>
              <a:t>30/04/2022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9F9C91-6DB9-4BA6-A692-3D93ED1F5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33D86F-9A5E-4A00-A9F1-5E06773D0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52F40-9E4B-4778-B083-D69A22C653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9627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D609DC-D0D3-4888-951F-397E4D7DA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BD83E8-A2AA-431F-8F07-091C91BB6A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6662AF-CB07-44C6-9C3B-28D70ED067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35B55-942A-4C16-BE41-AA56F71445A6}" type="datetimeFigureOut">
              <a:rPr lang="en-GB" smtClean="0"/>
              <a:t>30/04/2022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66321D-8F31-4826-B40B-0222A2100E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FC8421-BE4F-4AF8-BBEC-AEF9CAACD9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D52F40-9E4B-4778-B083-D69A22C653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1600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C50AB-3FDA-4B76-924E-8C2311F67C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497FA3-703B-4371-9F7A-74D1B26FF9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54D0C3D-E464-40C7-B27E-A32D550B8D6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500" t="23333" r="10667" b="15111"/>
          <a:stretch/>
        </p:blipFill>
        <p:spPr>
          <a:xfrm>
            <a:off x="0" y="76199"/>
            <a:ext cx="12192000" cy="6809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651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Grace Bloor</dc:creator>
  <cp:lastModifiedBy>Grace Bloor</cp:lastModifiedBy>
  <cp:revision>1</cp:revision>
  <dcterms:created xsi:type="dcterms:W3CDTF">2022-04-30T16:18:49Z</dcterms:created>
  <dcterms:modified xsi:type="dcterms:W3CDTF">2022-04-30T16:19:34Z</dcterms:modified>
</cp:coreProperties>
</file>