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CD8C1C-BCD1-4DF1-810B-F9A3E3E1EC28}" v="7" dt="2024-04-26T10:48:43.592"/>
    <p1510:client id="{69541BC0-39A2-4374-B1E7-3C9F76BDDC95}" v="37" dt="2024-04-26T09:29:48.9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097" autoAdjust="0"/>
  </p:normalViewPr>
  <p:slideViewPr>
    <p:cSldViewPr snapToGrid="0">
      <p:cViewPr varScale="1">
        <p:scale>
          <a:sx n="121" d="100"/>
          <a:sy n="121" d="100"/>
        </p:scale>
        <p:origin x="1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.Nugteren" userId="eebcb0ca-8378-4385-a17d-c45a29554cc9" providerId="ADAL" clId="{44CD8C1C-BCD1-4DF1-810B-F9A3E3E1EC28}"/>
    <pc:docChg chg="modSld">
      <pc:chgData name="R.Nugteren" userId="eebcb0ca-8378-4385-a17d-c45a29554cc9" providerId="ADAL" clId="{44CD8C1C-BCD1-4DF1-810B-F9A3E3E1EC28}" dt="2024-04-26T10:48:47.753" v="85" actId="1076"/>
      <pc:docMkLst>
        <pc:docMk/>
      </pc:docMkLst>
      <pc:sldChg chg="addSp modSp mod">
        <pc:chgData name="R.Nugteren" userId="eebcb0ca-8378-4385-a17d-c45a29554cc9" providerId="ADAL" clId="{44CD8C1C-BCD1-4DF1-810B-F9A3E3E1EC28}" dt="2024-04-26T10:48:47.753" v="85" actId="1076"/>
        <pc:sldMkLst>
          <pc:docMk/>
          <pc:sldMk cId="2906102923" sldId="256"/>
        </pc:sldMkLst>
        <pc:spChg chg="add mod">
          <ac:chgData name="R.Nugteren" userId="eebcb0ca-8378-4385-a17d-c45a29554cc9" providerId="ADAL" clId="{44CD8C1C-BCD1-4DF1-810B-F9A3E3E1EC28}" dt="2024-04-26T10:48:22.343" v="83" actId="20577"/>
          <ac:spMkLst>
            <pc:docMk/>
            <pc:sldMk cId="2906102923" sldId="256"/>
            <ac:spMk id="13" creationId="{2DF09D8A-B5B5-C06C-13E0-434812E47454}"/>
          </ac:spMkLst>
        </pc:spChg>
        <pc:spChg chg="mod">
          <ac:chgData name="R.Nugteren" userId="eebcb0ca-8378-4385-a17d-c45a29554cc9" providerId="ADAL" clId="{44CD8C1C-BCD1-4DF1-810B-F9A3E3E1EC28}" dt="2024-04-26T10:45:49.987" v="0" actId="164"/>
          <ac:spMkLst>
            <pc:docMk/>
            <pc:sldMk cId="2906102923" sldId="256"/>
            <ac:spMk id="30" creationId="{E899DAFB-0DB4-CA2B-63F6-6D83C40C11A2}"/>
          </ac:spMkLst>
        </pc:spChg>
        <pc:spChg chg="mod">
          <ac:chgData name="R.Nugteren" userId="eebcb0ca-8378-4385-a17d-c45a29554cc9" providerId="ADAL" clId="{44CD8C1C-BCD1-4DF1-810B-F9A3E3E1EC28}" dt="2024-04-26T10:45:49.987" v="0" actId="164"/>
          <ac:spMkLst>
            <pc:docMk/>
            <pc:sldMk cId="2906102923" sldId="256"/>
            <ac:spMk id="31" creationId="{F45817DB-468F-AA2B-F213-F13F2B936729}"/>
          </ac:spMkLst>
        </pc:spChg>
        <pc:spChg chg="mod">
          <ac:chgData name="R.Nugteren" userId="eebcb0ca-8378-4385-a17d-c45a29554cc9" providerId="ADAL" clId="{44CD8C1C-BCD1-4DF1-810B-F9A3E3E1EC28}" dt="2024-04-26T10:45:49.987" v="0" actId="164"/>
          <ac:spMkLst>
            <pc:docMk/>
            <pc:sldMk cId="2906102923" sldId="256"/>
            <ac:spMk id="32" creationId="{55023847-DB94-ACB5-E8EC-B8088D51BBE0}"/>
          </ac:spMkLst>
        </pc:spChg>
        <pc:spChg chg="mod">
          <ac:chgData name="R.Nugteren" userId="eebcb0ca-8378-4385-a17d-c45a29554cc9" providerId="ADAL" clId="{44CD8C1C-BCD1-4DF1-810B-F9A3E3E1EC28}" dt="2024-04-26T10:45:49.987" v="0" actId="164"/>
          <ac:spMkLst>
            <pc:docMk/>
            <pc:sldMk cId="2906102923" sldId="256"/>
            <ac:spMk id="33" creationId="{1AACE24A-74D4-94CB-949E-A6C0331ECDEB}"/>
          </ac:spMkLst>
        </pc:spChg>
        <pc:spChg chg="mod">
          <ac:chgData name="R.Nugteren" userId="eebcb0ca-8378-4385-a17d-c45a29554cc9" providerId="ADAL" clId="{44CD8C1C-BCD1-4DF1-810B-F9A3E3E1EC28}" dt="2024-04-26T10:46:01.272" v="2" actId="164"/>
          <ac:spMkLst>
            <pc:docMk/>
            <pc:sldMk cId="2906102923" sldId="256"/>
            <ac:spMk id="37" creationId="{342BB104-F265-6400-33CD-93A7F8AB7666}"/>
          </ac:spMkLst>
        </pc:spChg>
        <pc:spChg chg="add mod">
          <ac:chgData name="R.Nugteren" userId="eebcb0ca-8378-4385-a17d-c45a29554cc9" providerId="ADAL" clId="{44CD8C1C-BCD1-4DF1-810B-F9A3E3E1EC28}" dt="2024-04-26T10:48:43.592" v="84" actId="164"/>
          <ac:spMkLst>
            <pc:docMk/>
            <pc:sldMk cId="2906102923" sldId="256"/>
            <ac:spMk id="43" creationId="{4356921E-DB9A-4EDA-DA9F-A04175107BC1}"/>
          </ac:spMkLst>
        </pc:spChg>
        <pc:spChg chg="mod">
          <ac:chgData name="R.Nugteren" userId="eebcb0ca-8378-4385-a17d-c45a29554cc9" providerId="ADAL" clId="{44CD8C1C-BCD1-4DF1-810B-F9A3E3E1EC28}" dt="2024-04-26T10:46:01.272" v="2" actId="164"/>
          <ac:spMkLst>
            <pc:docMk/>
            <pc:sldMk cId="2906102923" sldId="256"/>
            <ac:spMk id="44" creationId="{EFCAE49B-F96C-4892-99C6-C90E73D4DED4}"/>
          </ac:spMkLst>
        </pc:spChg>
        <pc:spChg chg="mod">
          <ac:chgData name="R.Nugteren" userId="eebcb0ca-8378-4385-a17d-c45a29554cc9" providerId="ADAL" clId="{44CD8C1C-BCD1-4DF1-810B-F9A3E3E1EC28}" dt="2024-04-26T10:46:01.272" v="2" actId="164"/>
          <ac:spMkLst>
            <pc:docMk/>
            <pc:sldMk cId="2906102923" sldId="256"/>
            <ac:spMk id="45" creationId="{600477CF-12A6-737C-DD1C-64933A66CE12}"/>
          </ac:spMkLst>
        </pc:spChg>
        <pc:spChg chg="mod">
          <ac:chgData name="R.Nugteren" userId="eebcb0ca-8378-4385-a17d-c45a29554cc9" providerId="ADAL" clId="{44CD8C1C-BCD1-4DF1-810B-F9A3E3E1EC28}" dt="2024-04-26T10:46:01.272" v="2" actId="164"/>
          <ac:spMkLst>
            <pc:docMk/>
            <pc:sldMk cId="2906102923" sldId="256"/>
            <ac:spMk id="46" creationId="{092CC4E4-57D3-187F-68B8-F3BC9A2B482A}"/>
          </ac:spMkLst>
        </pc:spChg>
        <pc:spChg chg="mod">
          <ac:chgData name="R.Nugteren" userId="eebcb0ca-8378-4385-a17d-c45a29554cc9" providerId="ADAL" clId="{44CD8C1C-BCD1-4DF1-810B-F9A3E3E1EC28}" dt="2024-04-26T10:46:01.272" v="2" actId="164"/>
          <ac:spMkLst>
            <pc:docMk/>
            <pc:sldMk cId="2906102923" sldId="256"/>
            <ac:spMk id="47" creationId="{D722FEF8-D48B-CC2A-0A28-5068271C79B7}"/>
          </ac:spMkLst>
        </pc:spChg>
        <pc:spChg chg="mod">
          <ac:chgData name="R.Nugteren" userId="eebcb0ca-8378-4385-a17d-c45a29554cc9" providerId="ADAL" clId="{44CD8C1C-BCD1-4DF1-810B-F9A3E3E1EC28}" dt="2024-04-26T10:46:01.272" v="2" actId="164"/>
          <ac:spMkLst>
            <pc:docMk/>
            <pc:sldMk cId="2906102923" sldId="256"/>
            <ac:spMk id="48" creationId="{1C0CCB11-77AC-23E3-D28D-ABFE2AED8605}"/>
          </ac:spMkLst>
        </pc:spChg>
        <pc:spChg chg="mod">
          <ac:chgData name="R.Nugteren" userId="eebcb0ca-8378-4385-a17d-c45a29554cc9" providerId="ADAL" clId="{44CD8C1C-BCD1-4DF1-810B-F9A3E3E1EC28}" dt="2024-04-26T10:46:01.272" v="2" actId="164"/>
          <ac:spMkLst>
            <pc:docMk/>
            <pc:sldMk cId="2906102923" sldId="256"/>
            <ac:spMk id="49" creationId="{BFEECA3E-369F-C9D3-0DE8-3BBED90C784E}"/>
          </ac:spMkLst>
        </pc:spChg>
        <pc:grpChg chg="add mod">
          <ac:chgData name="R.Nugteren" userId="eebcb0ca-8378-4385-a17d-c45a29554cc9" providerId="ADAL" clId="{44CD8C1C-BCD1-4DF1-810B-F9A3E3E1EC28}" dt="2024-04-26T10:46:20.596" v="4" actId="1076"/>
          <ac:grpSpMkLst>
            <pc:docMk/>
            <pc:sldMk cId="2906102923" sldId="256"/>
            <ac:grpSpMk id="3" creationId="{CEDD6440-A7AD-6413-8EC3-EF841276A2BE}"/>
          </ac:grpSpMkLst>
        </pc:grpChg>
        <pc:grpChg chg="add mod">
          <ac:chgData name="R.Nugteren" userId="eebcb0ca-8378-4385-a17d-c45a29554cc9" providerId="ADAL" clId="{44CD8C1C-BCD1-4DF1-810B-F9A3E3E1EC28}" dt="2024-04-26T10:46:22.681" v="5" actId="1076"/>
          <ac:grpSpMkLst>
            <pc:docMk/>
            <pc:sldMk cId="2906102923" sldId="256"/>
            <ac:grpSpMk id="12" creationId="{9FAB595E-49ED-3751-58A5-EAD6C101BD5C}"/>
          </ac:grpSpMkLst>
        </pc:grpChg>
        <pc:grpChg chg="add mod">
          <ac:chgData name="R.Nugteren" userId="eebcb0ca-8378-4385-a17d-c45a29554cc9" providerId="ADAL" clId="{44CD8C1C-BCD1-4DF1-810B-F9A3E3E1EC28}" dt="2024-04-26T10:48:47.753" v="85" actId="1076"/>
          <ac:grpSpMkLst>
            <pc:docMk/>
            <pc:sldMk cId="2906102923" sldId="256"/>
            <ac:grpSpMk id="50" creationId="{FCADD2EC-4806-F0F6-AE43-3828B771F2BC}"/>
          </ac:grpSpMkLst>
        </pc:grpChg>
        <pc:cxnChg chg="mod">
          <ac:chgData name="R.Nugteren" userId="eebcb0ca-8378-4385-a17d-c45a29554cc9" providerId="ADAL" clId="{44CD8C1C-BCD1-4DF1-810B-F9A3E3E1EC28}" dt="2024-04-26T10:45:49.987" v="0" actId="164"/>
          <ac:cxnSpMkLst>
            <pc:docMk/>
            <pc:sldMk cId="2906102923" sldId="256"/>
            <ac:cxnSpMk id="2" creationId="{850152A8-1983-FA8E-B1FA-65B732EFD3B2}"/>
          </ac:cxnSpMkLst>
        </pc:cxnChg>
        <pc:cxnChg chg="mod">
          <ac:chgData name="R.Nugteren" userId="eebcb0ca-8378-4385-a17d-c45a29554cc9" providerId="ADAL" clId="{44CD8C1C-BCD1-4DF1-810B-F9A3E3E1EC28}" dt="2024-04-26T10:45:49.987" v="0" actId="164"/>
          <ac:cxnSpMkLst>
            <pc:docMk/>
            <pc:sldMk cId="2906102923" sldId="256"/>
            <ac:cxnSpMk id="9" creationId="{38DA4B25-4F75-D1C2-2927-7D9931AB03BF}"/>
          </ac:cxnSpMkLst>
        </pc:cxnChg>
        <pc:cxnChg chg="mod">
          <ac:chgData name="R.Nugteren" userId="eebcb0ca-8378-4385-a17d-c45a29554cc9" providerId="ADAL" clId="{44CD8C1C-BCD1-4DF1-810B-F9A3E3E1EC28}" dt="2024-04-26T10:46:01.272" v="2" actId="164"/>
          <ac:cxnSpMkLst>
            <pc:docMk/>
            <pc:sldMk cId="2906102923" sldId="256"/>
            <ac:cxnSpMk id="34" creationId="{F8D39489-37DD-717E-F7C4-E1771643F4A2}"/>
          </ac:cxnSpMkLst>
        </pc:cxnChg>
        <pc:cxnChg chg="add mod ord">
          <ac:chgData name="R.Nugteren" userId="eebcb0ca-8378-4385-a17d-c45a29554cc9" providerId="ADAL" clId="{44CD8C1C-BCD1-4DF1-810B-F9A3E3E1EC28}" dt="2024-04-26T10:48:43.592" v="84" actId="164"/>
          <ac:cxnSpMkLst>
            <pc:docMk/>
            <pc:sldMk cId="2906102923" sldId="256"/>
            <ac:cxnSpMk id="36" creationId="{835D2E85-0E7E-F763-65CD-0891AF0E0AC3}"/>
          </ac:cxnSpMkLst>
        </pc:cxnChg>
        <pc:cxnChg chg="mod">
          <ac:chgData name="R.Nugteren" userId="eebcb0ca-8378-4385-a17d-c45a29554cc9" providerId="ADAL" clId="{44CD8C1C-BCD1-4DF1-810B-F9A3E3E1EC28}" dt="2024-04-26T10:46:01.272" v="2" actId="164"/>
          <ac:cxnSpMkLst>
            <pc:docMk/>
            <pc:sldMk cId="2906102923" sldId="256"/>
            <ac:cxnSpMk id="38" creationId="{3E036EB3-8B68-1F71-0F9A-CC28C3C2195B}"/>
          </ac:cxnSpMkLst>
        </pc:cxnChg>
        <pc:cxnChg chg="add mod ord">
          <ac:chgData name="R.Nugteren" userId="eebcb0ca-8378-4385-a17d-c45a29554cc9" providerId="ADAL" clId="{44CD8C1C-BCD1-4DF1-810B-F9A3E3E1EC28}" dt="2024-04-26T10:48:43.592" v="84" actId="164"/>
          <ac:cxnSpMkLst>
            <pc:docMk/>
            <pc:sldMk cId="2906102923" sldId="256"/>
            <ac:cxnSpMk id="40" creationId="{74C0A8AE-124C-6440-4285-BFA67C48BD2C}"/>
          </ac:cxnSpMkLst>
        </pc:cxnChg>
        <pc:cxnChg chg="mod">
          <ac:chgData name="R.Nugteren" userId="eebcb0ca-8378-4385-a17d-c45a29554cc9" providerId="ADAL" clId="{44CD8C1C-BCD1-4DF1-810B-F9A3E3E1EC28}" dt="2024-04-26T10:46:01.272" v="2" actId="164"/>
          <ac:cxnSpMkLst>
            <pc:docMk/>
            <pc:sldMk cId="2906102923" sldId="256"/>
            <ac:cxnSpMk id="42" creationId="{A6979F47-E6B3-B5E1-A2D0-7014BC51C394}"/>
          </ac:cxnSpMkLst>
        </pc:cxnChg>
      </pc:sldChg>
    </pc:docChg>
  </pc:docChgLst>
  <pc:docChgLst>
    <pc:chgData name="R.Nugteren" userId="eebcb0ca-8378-4385-a17d-c45a29554cc9" providerId="ADAL" clId="{69541BC0-39A2-4374-B1E7-3C9F76BDDC95}"/>
    <pc:docChg chg="undo custSel modSld">
      <pc:chgData name="R.Nugteren" userId="eebcb0ca-8378-4385-a17d-c45a29554cc9" providerId="ADAL" clId="{69541BC0-39A2-4374-B1E7-3C9F76BDDC95}" dt="2024-04-26T09:29:48.995" v="344" actId="164"/>
      <pc:docMkLst>
        <pc:docMk/>
      </pc:docMkLst>
      <pc:sldChg chg="addSp delSp modSp mod">
        <pc:chgData name="R.Nugteren" userId="eebcb0ca-8378-4385-a17d-c45a29554cc9" providerId="ADAL" clId="{69541BC0-39A2-4374-B1E7-3C9F76BDDC95}" dt="2024-04-26T09:29:48.995" v="344" actId="164"/>
        <pc:sldMkLst>
          <pc:docMk/>
          <pc:sldMk cId="2906102923" sldId="256"/>
        </pc:sldMkLst>
        <pc:spChg chg="add del mod">
          <ac:chgData name="R.Nugteren" userId="eebcb0ca-8378-4385-a17d-c45a29554cc9" providerId="ADAL" clId="{69541BC0-39A2-4374-B1E7-3C9F76BDDC95}" dt="2024-04-26T09:28:40.611" v="339" actId="6549"/>
          <ac:spMkLst>
            <pc:docMk/>
            <pc:sldMk cId="2906102923" sldId="256"/>
            <ac:spMk id="4" creationId="{76430BF9-3FE6-5D33-4E2D-62B565368287}"/>
          </ac:spMkLst>
        </pc:spChg>
        <pc:spChg chg="mod">
          <ac:chgData name="R.Nugteren" userId="eebcb0ca-8378-4385-a17d-c45a29554cc9" providerId="ADAL" clId="{69541BC0-39A2-4374-B1E7-3C9F76BDDC95}" dt="2024-04-26T09:24:01.259" v="266" actId="1076"/>
          <ac:spMkLst>
            <pc:docMk/>
            <pc:sldMk cId="2906102923" sldId="256"/>
            <ac:spMk id="16" creationId="{AB1F82A4-8DDE-D173-9423-41A0E393A39C}"/>
          </ac:spMkLst>
        </pc:spChg>
        <pc:spChg chg="mod">
          <ac:chgData name="R.Nugteren" userId="eebcb0ca-8378-4385-a17d-c45a29554cc9" providerId="ADAL" clId="{69541BC0-39A2-4374-B1E7-3C9F76BDDC95}" dt="2024-04-26T09:14:20.479" v="62" actId="1076"/>
          <ac:spMkLst>
            <pc:docMk/>
            <pc:sldMk cId="2906102923" sldId="256"/>
            <ac:spMk id="19" creationId="{BD330151-C4D6-E5E1-2EC4-EFB8F424EF89}"/>
          </ac:spMkLst>
        </pc:spChg>
        <pc:spChg chg="add mod">
          <ac:chgData name="R.Nugteren" userId="eebcb0ca-8378-4385-a17d-c45a29554cc9" providerId="ADAL" clId="{69541BC0-39A2-4374-B1E7-3C9F76BDDC95}" dt="2024-04-26T09:10:44.325" v="11" actId="6549"/>
          <ac:spMkLst>
            <pc:docMk/>
            <pc:sldMk cId="2906102923" sldId="256"/>
            <ac:spMk id="29" creationId="{5EBCE3B9-294D-0486-20C8-970F69ACF596}"/>
          </ac:spMkLst>
        </pc:spChg>
        <pc:spChg chg="add mod">
          <ac:chgData name="R.Nugteren" userId="eebcb0ca-8378-4385-a17d-c45a29554cc9" providerId="ADAL" clId="{69541BC0-39A2-4374-B1E7-3C9F76BDDC95}" dt="2024-04-26T09:11:12.744" v="17" actId="14100"/>
          <ac:spMkLst>
            <pc:docMk/>
            <pc:sldMk cId="2906102923" sldId="256"/>
            <ac:spMk id="30" creationId="{E899DAFB-0DB4-CA2B-63F6-6D83C40C11A2}"/>
          </ac:spMkLst>
        </pc:spChg>
        <pc:spChg chg="add mod">
          <ac:chgData name="R.Nugteren" userId="eebcb0ca-8378-4385-a17d-c45a29554cc9" providerId="ADAL" clId="{69541BC0-39A2-4374-B1E7-3C9F76BDDC95}" dt="2024-04-26T09:11:17.987" v="18" actId="1076"/>
          <ac:spMkLst>
            <pc:docMk/>
            <pc:sldMk cId="2906102923" sldId="256"/>
            <ac:spMk id="31" creationId="{F45817DB-468F-AA2B-F213-F13F2B936729}"/>
          </ac:spMkLst>
        </pc:spChg>
        <pc:spChg chg="add mod ord">
          <ac:chgData name="R.Nugteren" userId="eebcb0ca-8378-4385-a17d-c45a29554cc9" providerId="ADAL" clId="{69541BC0-39A2-4374-B1E7-3C9F76BDDC95}" dt="2024-04-26T09:11:33.378" v="23" actId="166"/>
          <ac:spMkLst>
            <pc:docMk/>
            <pc:sldMk cId="2906102923" sldId="256"/>
            <ac:spMk id="32" creationId="{55023847-DB94-ACB5-E8EC-B8088D51BBE0}"/>
          </ac:spMkLst>
        </pc:spChg>
        <pc:spChg chg="add mod">
          <ac:chgData name="R.Nugteren" userId="eebcb0ca-8378-4385-a17d-c45a29554cc9" providerId="ADAL" clId="{69541BC0-39A2-4374-B1E7-3C9F76BDDC95}" dt="2024-04-26T09:11:42.436" v="26" actId="14100"/>
          <ac:spMkLst>
            <pc:docMk/>
            <pc:sldMk cId="2906102923" sldId="256"/>
            <ac:spMk id="33" creationId="{1AACE24A-74D4-94CB-949E-A6C0331ECDEB}"/>
          </ac:spMkLst>
        </pc:spChg>
        <pc:spChg chg="add mod">
          <ac:chgData name="R.Nugteren" userId="eebcb0ca-8378-4385-a17d-c45a29554cc9" providerId="ADAL" clId="{69541BC0-39A2-4374-B1E7-3C9F76BDDC95}" dt="2024-04-26T09:14:23.032" v="63"/>
          <ac:spMkLst>
            <pc:docMk/>
            <pc:sldMk cId="2906102923" sldId="256"/>
            <ac:spMk id="35" creationId="{429BBD68-04DE-71DC-A979-997F06557E50}"/>
          </ac:spMkLst>
        </pc:spChg>
        <pc:spChg chg="add mod ord">
          <ac:chgData name="R.Nugteren" userId="eebcb0ca-8378-4385-a17d-c45a29554cc9" providerId="ADAL" clId="{69541BC0-39A2-4374-B1E7-3C9F76BDDC95}" dt="2024-04-26T09:14:47.683" v="68" actId="166"/>
          <ac:spMkLst>
            <pc:docMk/>
            <pc:sldMk cId="2906102923" sldId="256"/>
            <ac:spMk id="37" creationId="{342BB104-F265-6400-33CD-93A7F8AB7666}"/>
          </ac:spMkLst>
        </pc:spChg>
        <pc:spChg chg="add mod ord">
          <ac:chgData name="R.Nugteren" userId="eebcb0ca-8378-4385-a17d-c45a29554cc9" providerId="ADAL" clId="{69541BC0-39A2-4374-B1E7-3C9F76BDDC95}" dt="2024-04-26T09:15:44.745" v="93" actId="1076"/>
          <ac:spMkLst>
            <pc:docMk/>
            <pc:sldMk cId="2906102923" sldId="256"/>
            <ac:spMk id="44" creationId="{EFCAE49B-F96C-4892-99C6-C90E73D4DED4}"/>
          </ac:spMkLst>
        </pc:spChg>
        <pc:spChg chg="add mod">
          <ac:chgData name="R.Nugteren" userId="eebcb0ca-8378-4385-a17d-c45a29554cc9" providerId="ADAL" clId="{69541BC0-39A2-4374-B1E7-3C9F76BDDC95}" dt="2024-04-26T09:16:02.721" v="100" actId="207"/>
          <ac:spMkLst>
            <pc:docMk/>
            <pc:sldMk cId="2906102923" sldId="256"/>
            <ac:spMk id="45" creationId="{600477CF-12A6-737C-DD1C-64933A66CE12}"/>
          </ac:spMkLst>
        </pc:spChg>
        <pc:spChg chg="add mod">
          <ac:chgData name="R.Nugteren" userId="eebcb0ca-8378-4385-a17d-c45a29554cc9" providerId="ADAL" clId="{69541BC0-39A2-4374-B1E7-3C9F76BDDC95}" dt="2024-04-26T09:16:02.721" v="100" actId="207"/>
          <ac:spMkLst>
            <pc:docMk/>
            <pc:sldMk cId="2906102923" sldId="256"/>
            <ac:spMk id="46" creationId="{092CC4E4-57D3-187F-68B8-F3BC9A2B482A}"/>
          </ac:spMkLst>
        </pc:spChg>
        <pc:spChg chg="add mod">
          <ac:chgData name="R.Nugteren" userId="eebcb0ca-8378-4385-a17d-c45a29554cc9" providerId="ADAL" clId="{69541BC0-39A2-4374-B1E7-3C9F76BDDC95}" dt="2024-04-26T09:16:02.721" v="100" actId="207"/>
          <ac:spMkLst>
            <pc:docMk/>
            <pc:sldMk cId="2906102923" sldId="256"/>
            <ac:spMk id="47" creationId="{D722FEF8-D48B-CC2A-0A28-5068271C79B7}"/>
          </ac:spMkLst>
        </pc:spChg>
        <pc:spChg chg="add mod">
          <ac:chgData name="R.Nugteren" userId="eebcb0ca-8378-4385-a17d-c45a29554cc9" providerId="ADAL" clId="{69541BC0-39A2-4374-B1E7-3C9F76BDDC95}" dt="2024-04-26T09:15:49.453" v="96" actId="20577"/>
          <ac:spMkLst>
            <pc:docMk/>
            <pc:sldMk cId="2906102923" sldId="256"/>
            <ac:spMk id="48" creationId="{1C0CCB11-77AC-23E3-D28D-ABFE2AED8605}"/>
          </ac:spMkLst>
        </pc:spChg>
        <pc:spChg chg="add mod">
          <ac:chgData name="R.Nugteren" userId="eebcb0ca-8378-4385-a17d-c45a29554cc9" providerId="ADAL" clId="{69541BC0-39A2-4374-B1E7-3C9F76BDDC95}" dt="2024-04-26T09:15:53.650" v="99" actId="20577"/>
          <ac:spMkLst>
            <pc:docMk/>
            <pc:sldMk cId="2906102923" sldId="256"/>
            <ac:spMk id="49" creationId="{BFEECA3E-369F-C9D3-0DE8-3BBED90C784E}"/>
          </ac:spMkLst>
        </pc:spChg>
        <pc:spChg chg="add del mod">
          <ac:chgData name="R.Nugteren" userId="eebcb0ca-8378-4385-a17d-c45a29554cc9" providerId="ADAL" clId="{69541BC0-39A2-4374-B1E7-3C9F76BDDC95}" dt="2024-04-26T09:18:09.003" v="144" actId="478"/>
          <ac:spMkLst>
            <pc:docMk/>
            <pc:sldMk cId="2906102923" sldId="256"/>
            <ac:spMk id="50" creationId="{356AAE97-837F-FAA5-AD5A-67EA2F85A4CA}"/>
          </ac:spMkLst>
        </pc:spChg>
        <pc:spChg chg="add mod ord">
          <ac:chgData name="R.Nugteren" userId="eebcb0ca-8378-4385-a17d-c45a29554cc9" providerId="ADAL" clId="{69541BC0-39A2-4374-B1E7-3C9F76BDDC95}" dt="2024-04-26T09:20:53.093" v="184" actId="164"/>
          <ac:spMkLst>
            <pc:docMk/>
            <pc:sldMk cId="2906102923" sldId="256"/>
            <ac:spMk id="51" creationId="{0D763F51-ECEC-C2D7-542C-7E923C725E31}"/>
          </ac:spMkLst>
        </pc:spChg>
        <pc:spChg chg="add mod">
          <ac:chgData name="R.Nugteren" userId="eebcb0ca-8378-4385-a17d-c45a29554cc9" providerId="ADAL" clId="{69541BC0-39A2-4374-B1E7-3C9F76BDDC95}" dt="2024-04-26T09:20:53.093" v="184" actId="164"/>
          <ac:spMkLst>
            <pc:docMk/>
            <pc:sldMk cId="2906102923" sldId="256"/>
            <ac:spMk id="52" creationId="{52E3F919-686F-2621-91E0-9B615E950414}"/>
          </ac:spMkLst>
        </pc:spChg>
        <pc:spChg chg="add mod">
          <ac:chgData name="R.Nugteren" userId="eebcb0ca-8378-4385-a17d-c45a29554cc9" providerId="ADAL" clId="{69541BC0-39A2-4374-B1E7-3C9F76BDDC95}" dt="2024-04-26T09:20:53.093" v="184" actId="164"/>
          <ac:spMkLst>
            <pc:docMk/>
            <pc:sldMk cId="2906102923" sldId="256"/>
            <ac:spMk id="53" creationId="{4C79418C-2DFB-005B-7182-BC027D34A860}"/>
          </ac:spMkLst>
        </pc:spChg>
        <pc:spChg chg="add mod">
          <ac:chgData name="R.Nugteren" userId="eebcb0ca-8378-4385-a17d-c45a29554cc9" providerId="ADAL" clId="{69541BC0-39A2-4374-B1E7-3C9F76BDDC95}" dt="2024-04-26T09:20:53.093" v="184" actId="164"/>
          <ac:spMkLst>
            <pc:docMk/>
            <pc:sldMk cId="2906102923" sldId="256"/>
            <ac:spMk id="54" creationId="{A1E4273F-EF3C-9415-0946-AADA26BE54D9}"/>
          </ac:spMkLst>
        </pc:spChg>
        <pc:spChg chg="add mod">
          <ac:chgData name="R.Nugteren" userId="eebcb0ca-8378-4385-a17d-c45a29554cc9" providerId="ADAL" clId="{69541BC0-39A2-4374-B1E7-3C9F76BDDC95}" dt="2024-04-26T09:20:53.093" v="184" actId="164"/>
          <ac:spMkLst>
            <pc:docMk/>
            <pc:sldMk cId="2906102923" sldId="256"/>
            <ac:spMk id="55" creationId="{C1EFF555-B586-6BA6-AA7F-E9F4B9565359}"/>
          </ac:spMkLst>
        </pc:spChg>
        <pc:spChg chg="add mod">
          <ac:chgData name="R.Nugteren" userId="eebcb0ca-8378-4385-a17d-c45a29554cc9" providerId="ADAL" clId="{69541BC0-39A2-4374-B1E7-3C9F76BDDC95}" dt="2024-04-26T09:20:53.093" v="184" actId="164"/>
          <ac:spMkLst>
            <pc:docMk/>
            <pc:sldMk cId="2906102923" sldId="256"/>
            <ac:spMk id="56" creationId="{B80AFAE5-A2D2-ACD0-676B-E30008B56CA4}"/>
          </ac:spMkLst>
        </pc:spChg>
        <pc:spChg chg="add mod">
          <ac:chgData name="R.Nugteren" userId="eebcb0ca-8378-4385-a17d-c45a29554cc9" providerId="ADAL" clId="{69541BC0-39A2-4374-B1E7-3C9F76BDDC95}" dt="2024-04-26T09:20:53.093" v="184" actId="164"/>
          <ac:spMkLst>
            <pc:docMk/>
            <pc:sldMk cId="2906102923" sldId="256"/>
            <ac:spMk id="57" creationId="{845A140D-E455-1567-8604-B4D9D1407C94}"/>
          </ac:spMkLst>
        </pc:spChg>
        <pc:spChg chg="add mod">
          <ac:chgData name="R.Nugteren" userId="eebcb0ca-8378-4385-a17d-c45a29554cc9" providerId="ADAL" clId="{69541BC0-39A2-4374-B1E7-3C9F76BDDC95}" dt="2024-04-26T09:28:10.215" v="335" actId="14100"/>
          <ac:spMkLst>
            <pc:docMk/>
            <pc:sldMk cId="2906102923" sldId="256"/>
            <ac:spMk id="60" creationId="{EA6AB6FE-56BA-8C21-D2DF-8A68A72E6C2B}"/>
          </ac:spMkLst>
        </pc:spChg>
        <pc:spChg chg="add mod ord">
          <ac:chgData name="R.Nugteren" userId="eebcb0ca-8378-4385-a17d-c45a29554cc9" providerId="ADAL" clId="{69541BC0-39A2-4374-B1E7-3C9F76BDDC95}" dt="2024-04-26T09:25:44.825" v="277" actId="164"/>
          <ac:spMkLst>
            <pc:docMk/>
            <pc:sldMk cId="2906102923" sldId="256"/>
            <ac:spMk id="61" creationId="{5BC62B16-1577-4DF9-09C0-94B86ADC2761}"/>
          </ac:spMkLst>
        </pc:spChg>
        <pc:spChg chg="add mod">
          <ac:chgData name="R.Nugteren" userId="eebcb0ca-8378-4385-a17d-c45a29554cc9" providerId="ADAL" clId="{69541BC0-39A2-4374-B1E7-3C9F76BDDC95}" dt="2024-04-26T09:22:36.018" v="243" actId="1076"/>
          <ac:spMkLst>
            <pc:docMk/>
            <pc:sldMk cId="2906102923" sldId="256"/>
            <ac:spMk id="67" creationId="{863A3368-FFC2-627C-8A9A-72CBA89CE6EC}"/>
          </ac:spMkLst>
        </pc:spChg>
        <pc:spChg chg="add mod">
          <ac:chgData name="R.Nugteren" userId="eebcb0ca-8378-4385-a17d-c45a29554cc9" providerId="ADAL" clId="{69541BC0-39A2-4374-B1E7-3C9F76BDDC95}" dt="2024-04-26T09:25:44.825" v="277" actId="164"/>
          <ac:spMkLst>
            <pc:docMk/>
            <pc:sldMk cId="2906102923" sldId="256"/>
            <ac:spMk id="68" creationId="{0D4941CE-814E-4089-01CF-889C88C6718B}"/>
          </ac:spMkLst>
        </pc:spChg>
        <pc:spChg chg="add mod">
          <ac:chgData name="R.Nugteren" userId="eebcb0ca-8378-4385-a17d-c45a29554cc9" providerId="ADAL" clId="{69541BC0-39A2-4374-B1E7-3C9F76BDDC95}" dt="2024-04-26T09:25:44.825" v="277" actId="164"/>
          <ac:spMkLst>
            <pc:docMk/>
            <pc:sldMk cId="2906102923" sldId="256"/>
            <ac:spMk id="69" creationId="{2798DAFB-FC49-C3D4-2D9F-6E5AE542DF50}"/>
          </ac:spMkLst>
        </pc:spChg>
        <pc:spChg chg="add mod">
          <ac:chgData name="R.Nugteren" userId="eebcb0ca-8378-4385-a17d-c45a29554cc9" providerId="ADAL" clId="{69541BC0-39A2-4374-B1E7-3C9F76BDDC95}" dt="2024-04-26T09:25:44.825" v="277" actId="164"/>
          <ac:spMkLst>
            <pc:docMk/>
            <pc:sldMk cId="2906102923" sldId="256"/>
            <ac:spMk id="70" creationId="{C7AB300C-B232-310E-82F4-1EA684E8E4C1}"/>
          </ac:spMkLst>
        </pc:spChg>
        <pc:spChg chg="add mod">
          <ac:chgData name="R.Nugteren" userId="eebcb0ca-8378-4385-a17d-c45a29554cc9" providerId="ADAL" clId="{69541BC0-39A2-4374-B1E7-3C9F76BDDC95}" dt="2024-04-26T09:25:44.825" v="277" actId="164"/>
          <ac:spMkLst>
            <pc:docMk/>
            <pc:sldMk cId="2906102923" sldId="256"/>
            <ac:spMk id="71" creationId="{FE9670FB-DC06-97E4-6444-F9F27D5F7178}"/>
          </ac:spMkLst>
        </pc:spChg>
        <pc:spChg chg="add mod">
          <ac:chgData name="R.Nugteren" userId="eebcb0ca-8378-4385-a17d-c45a29554cc9" providerId="ADAL" clId="{69541BC0-39A2-4374-B1E7-3C9F76BDDC95}" dt="2024-04-26T09:29:25.642" v="342" actId="14100"/>
          <ac:spMkLst>
            <pc:docMk/>
            <pc:sldMk cId="2906102923" sldId="256"/>
            <ac:spMk id="72" creationId="{0CC1780E-D7AA-3AFC-8966-87B058E827CB}"/>
          </ac:spMkLst>
        </pc:spChg>
        <pc:spChg chg="mod">
          <ac:chgData name="R.Nugteren" userId="eebcb0ca-8378-4385-a17d-c45a29554cc9" providerId="ADAL" clId="{69541BC0-39A2-4374-B1E7-3C9F76BDDC95}" dt="2024-04-26T09:26:18.909" v="286" actId="14100"/>
          <ac:spMkLst>
            <pc:docMk/>
            <pc:sldMk cId="2906102923" sldId="256"/>
            <ac:spMk id="77" creationId="{DE6D652A-0171-BEF7-FAEF-9C82933DC393}"/>
          </ac:spMkLst>
        </pc:spChg>
        <pc:spChg chg="mod">
          <ac:chgData name="R.Nugteren" userId="eebcb0ca-8378-4385-a17d-c45a29554cc9" providerId="ADAL" clId="{69541BC0-39A2-4374-B1E7-3C9F76BDDC95}" dt="2024-04-26T09:26:12.997" v="284" actId="1076"/>
          <ac:spMkLst>
            <pc:docMk/>
            <pc:sldMk cId="2906102923" sldId="256"/>
            <ac:spMk id="78" creationId="{2B902C33-55FE-B966-BE05-C98EC7A3E005}"/>
          </ac:spMkLst>
        </pc:spChg>
        <pc:spChg chg="mod">
          <ac:chgData name="R.Nugteren" userId="eebcb0ca-8378-4385-a17d-c45a29554cc9" providerId="ADAL" clId="{69541BC0-39A2-4374-B1E7-3C9F76BDDC95}" dt="2024-04-26T09:26:25.155" v="288" actId="14100"/>
          <ac:spMkLst>
            <pc:docMk/>
            <pc:sldMk cId="2906102923" sldId="256"/>
            <ac:spMk id="79" creationId="{E1E004A1-EABA-3970-F753-A01A80E00751}"/>
          </ac:spMkLst>
        </pc:spChg>
        <pc:spChg chg="mod">
          <ac:chgData name="R.Nugteren" userId="eebcb0ca-8378-4385-a17d-c45a29554cc9" providerId="ADAL" clId="{69541BC0-39A2-4374-B1E7-3C9F76BDDC95}" dt="2024-04-26T09:26:22.030" v="287" actId="1076"/>
          <ac:spMkLst>
            <pc:docMk/>
            <pc:sldMk cId="2906102923" sldId="256"/>
            <ac:spMk id="80" creationId="{CA92231F-6F9A-AA79-B55E-4BA564C526C6}"/>
          </ac:spMkLst>
        </pc:spChg>
        <pc:spChg chg="mod">
          <ac:chgData name="R.Nugteren" userId="eebcb0ca-8378-4385-a17d-c45a29554cc9" providerId="ADAL" clId="{69541BC0-39A2-4374-B1E7-3C9F76BDDC95}" dt="2024-04-26T09:25:50.160" v="278"/>
          <ac:spMkLst>
            <pc:docMk/>
            <pc:sldMk cId="2906102923" sldId="256"/>
            <ac:spMk id="81" creationId="{04A5CD5A-69E6-6D20-C9AC-A256A7316B59}"/>
          </ac:spMkLst>
        </pc:spChg>
        <pc:spChg chg="add mod">
          <ac:chgData name="R.Nugteren" userId="eebcb0ca-8378-4385-a17d-c45a29554cc9" providerId="ADAL" clId="{69541BC0-39A2-4374-B1E7-3C9F76BDDC95}" dt="2024-04-26T09:29:48.995" v="344" actId="164"/>
          <ac:spMkLst>
            <pc:docMk/>
            <pc:sldMk cId="2906102923" sldId="256"/>
            <ac:spMk id="84" creationId="{A97CCAA1-584F-A5EC-0F84-DDE31F438DC9}"/>
          </ac:spMkLst>
        </pc:spChg>
        <pc:spChg chg="add mod">
          <ac:chgData name="R.Nugteren" userId="eebcb0ca-8378-4385-a17d-c45a29554cc9" providerId="ADAL" clId="{69541BC0-39A2-4374-B1E7-3C9F76BDDC95}" dt="2024-04-26T09:29:48.995" v="344" actId="164"/>
          <ac:spMkLst>
            <pc:docMk/>
            <pc:sldMk cId="2906102923" sldId="256"/>
            <ac:spMk id="85" creationId="{0D999BC8-342B-A709-C751-60364F4CFBD6}"/>
          </ac:spMkLst>
        </pc:spChg>
        <pc:spChg chg="add mod">
          <ac:chgData name="R.Nugteren" userId="eebcb0ca-8378-4385-a17d-c45a29554cc9" providerId="ADAL" clId="{69541BC0-39A2-4374-B1E7-3C9F76BDDC95}" dt="2024-04-26T09:29:39.819" v="343" actId="1076"/>
          <ac:spMkLst>
            <pc:docMk/>
            <pc:sldMk cId="2906102923" sldId="256"/>
            <ac:spMk id="86" creationId="{8A5F1CD9-0D74-1E22-9018-87EC91389846}"/>
          </ac:spMkLst>
        </pc:spChg>
        <pc:spChg chg="add mod">
          <ac:chgData name="R.Nugteren" userId="eebcb0ca-8378-4385-a17d-c45a29554cc9" providerId="ADAL" clId="{69541BC0-39A2-4374-B1E7-3C9F76BDDC95}" dt="2024-04-26T09:27:52.780" v="331" actId="20577"/>
          <ac:spMkLst>
            <pc:docMk/>
            <pc:sldMk cId="2906102923" sldId="256"/>
            <ac:spMk id="87" creationId="{AFF13EFA-3F5B-6CA4-3C6A-6CFB214B4B87}"/>
          </ac:spMkLst>
        </pc:spChg>
        <pc:grpChg chg="add mod">
          <ac:chgData name="R.Nugteren" userId="eebcb0ca-8378-4385-a17d-c45a29554cc9" providerId="ADAL" clId="{69541BC0-39A2-4374-B1E7-3C9F76BDDC95}" dt="2024-04-26T09:20:44.376" v="183" actId="164"/>
          <ac:grpSpMkLst>
            <pc:docMk/>
            <pc:sldMk cId="2906102923" sldId="256"/>
            <ac:grpSpMk id="58" creationId="{43C4F1C1-FF2B-5523-015A-B49D465887F6}"/>
          </ac:grpSpMkLst>
        </pc:grpChg>
        <pc:grpChg chg="add mod">
          <ac:chgData name="R.Nugteren" userId="eebcb0ca-8378-4385-a17d-c45a29554cc9" providerId="ADAL" clId="{69541BC0-39A2-4374-B1E7-3C9F76BDDC95}" dt="2024-04-26T09:28:05.878" v="334" actId="1076"/>
          <ac:grpSpMkLst>
            <pc:docMk/>
            <pc:sldMk cId="2906102923" sldId="256"/>
            <ac:grpSpMk id="59" creationId="{D0E594AF-C164-8503-949F-60253B70D79A}"/>
          </ac:grpSpMkLst>
        </pc:grpChg>
        <pc:grpChg chg="add mod">
          <ac:chgData name="R.Nugteren" userId="eebcb0ca-8378-4385-a17d-c45a29554cc9" providerId="ADAL" clId="{69541BC0-39A2-4374-B1E7-3C9F76BDDC95}" dt="2024-04-26T09:29:22.973" v="341" actId="1076"/>
          <ac:grpSpMkLst>
            <pc:docMk/>
            <pc:sldMk cId="2906102923" sldId="256"/>
            <ac:grpSpMk id="73" creationId="{83F548F4-94A4-B7A5-AE65-2C5C7675335A}"/>
          </ac:grpSpMkLst>
        </pc:grpChg>
        <pc:grpChg chg="add mod ord">
          <ac:chgData name="R.Nugteren" userId="eebcb0ca-8378-4385-a17d-c45a29554cc9" providerId="ADAL" clId="{69541BC0-39A2-4374-B1E7-3C9F76BDDC95}" dt="2024-04-26T09:29:48.995" v="344" actId="164"/>
          <ac:grpSpMkLst>
            <pc:docMk/>
            <pc:sldMk cId="2906102923" sldId="256"/>
            <ac:grpSpMk id="74" creationId="{1FBCDDBD-666A-88CB-DA3F-21CC88DBE1F0}"/>
          </ac:grpSpMkLst>
        </pc:grpChg>
        <pc:grpChg chg="add mod">
          <ac:chgData name="R.Nugteren" userId="eebcb0ca-8378-4385-a17d-c45a29554cc9" providerId="ADAL" clId="{69541BC0-39A2-4374-B1E7-3C9F76BDDC95}" dt="2024-04-26T09:29:48.995" v="344" actId="164"/>
          <ac:grpSpMkLst>
            <pc:docMk/>
            <pc:sldMk cId="2906102923" sldId="256"/>
            <ac:grpSpMk id="88" creationId="{D00566E3-6A0B-0193-C234-6C4AD2B61439}"/>
          </ac:grpSpMkLst>
        </pc:grpChg>
        <pc:cxnChg chg="add mod ord">
          <ac:chgData name="R.Nugteren" userId="eebcb0ca-8378-4385-a17d-c45a29554cc9" providerId="ADAL" clId="{69541BC0-39A2-4374-B1E7-3C9F76BDDC95}" dt="2024-04-26T09:11:46.317" v="27" actId="166"/>
          <ac:cxnSpMkLst>
            <pc:docMk/>
            <pc:sldMk cId="2906102923" sldId="256"/>
            <ac:cxnSpMk id="2" creationId="{850152A8-1983-FA8E-B1FA-65B732EFD3B2}"/>
          </ac:cxnSpMkLst>
        </pc:cxnChg>
        <pc:cxnChg chg="add mod ord">
          <ac:chgData name="R.Nugteren" userId="eebcb0ca-8378-4385-a17d-c45a29554cc9" providerId="ADAL" clId="{69541BC0-39A2-4374-B1E7-3C9F76BDDC95}" dt="2024-04-26T09:11:46.317" v="27" actId="166"/>
          <ac:cxnSpMkLst>
            <pc:docMk/>
            <pc:sldMk cId="2906102923" sldId="256"/>
            <ac:cxnSpMk id="9" creationId="{38DA4B25-4F75-D1C2-2927-7D9931AB03BF}"/>
          </ac:cxnSpMkLst>
        </pc:cxnChg>
        <pc:cxnChg chg="add mod ord">
          <ac:chgData name="R.Nugteren" userId="eebcb0ca-8378-4385-a17d-c45a29554cc9" providerId="ADAL" clId="{69541BC0-39A2-4374-B1E7-3C9F76BDDC95}" dt="2024-04-26T09:14:47.683" v="68" actId="166"/>
          <ac:cxnSpMkLst>
            <pc:docMk/>
            <pc:sldMk cId="2906102923" sldId="256"/>
            <ac:cxnSpMk id="34" creationId="{F8D39489-37DD-717E-F7C4-E1771643F4A2}"/>
          </ac:cxnSpMkLst>
        </pc:cxnChg>
        <pc:cxnChg chg="add mod ord">
          <ac:chgData name="R.Nugteren" userId="eebcb0ca-8378-4385-a17d-c45a29554cc9" providerId="ADAL" clId="{69541BC0-39A2-4374-B1E7-3C9F76BDDC95}" dt="2024-04-26T09:15:01.816" v="76" actId="1076"/>
          <ac:cxnSpMkLst>
            <pc:docMk/>
            <pc:sldMk cId="2906102923" sldId="256"/>
            <ac:cxnSpMk id="38" creationId="{3E036EB3-8B68-1F71-0F9A-CC28C3C2195B}"/>
          </ac:cxnSpMkLst>
        </pc:cxnChg>
        <pc:cxnChg chg="add mod ord">
          <ac:chgData name="R.Nugteren" userId="eebcb0ca-8378-4385-a17d-c45a29554cc9" providerId="ADAL" clId="{69541BC0-39A2-4374-B1E7-3C9F76BDDC95}" dt="2024-04-26T09:14:47.683" v="68" actId="166"/>
          <ac:cxnSpMkLst>
            <pc:docMk/>
            <pc:sldMk cId="2906102923" sldId="256"/>
            <ac:cxnSpMk id="42" creationId="{A6979F47-E6B3-B5E1-A2D0-7014BC51C394}"/>
          </ac:cxnSpMkLst>
        </pc:cxnChg>
        <pc:cxnChg chg="add mod">
          <ac:chgData name="R.Nugteren" userId="eebcb0ca-8378-4385-a17d-c45a29554cc9" providerId="ADAL" clId="{69541BC0-39A2-4374-B1E7-3C9F76BDDC95}" dt="2024-04-26T09:25:44.825" v="277" actId="164"/>
          <ac:cxnSpMkLst>
            <pc:docMk/>
            <pc:sldMk cId="2906102923" sldId="256"/>
            <ac:cxnSpMk id="62" creationId="{B6D0FD7D-CE5C-A2DC-A416-9886E232FE9B}"/>
          </ac:cxnSpMkLst>
        </pc:cxnChg>
        <pc:cxnChg chg="add mod">
          <ac:chgData name="R.Nugteren" userId="eebcb0ca-8378-4385-a17d-c45a29554cc9" providerId="ADAL" clId="{69541BC0-39A2-4374-B1E7-3C9F76BDDC95}" dt="2024-04-26T09:25:44.825" v="277" actId="164"/>
          <ac:cxnSpMkLst>
            <pc:docMk/>
            <pc:sldMk cId="2906102923" sldId="256"/>
            <ac:cxnSpMk id="65" creationId="{EDFE321D-1637-9AED-02A8-1748EC49C812}"/>
          </ac:cxnSpMkLst>
        </pc:cxnChg>
        <pc:cxnChg chg="mod">
          <ac:chgData name="R.Nugteren" userId="eebcb0ca-8378-4385-a17d-c45a29554cc9" providerId="ADAL" clId="{69541BC0-39A2-4374-B1E7-3C9F76BDDC95}" dt="2024-04-26T09:25:50.160" v="278"/>
          <ac:cxnSpMkLst>
            <pc:docMk/>
            <pc:sldMk cId="2906102923" sldId="256"/>
            <ac:cxnSpMk id="75" creationId="{21C57607-4DA7-C7B6-8563-DB708841BF14}"/>
          </ac:cxnSpMkLst>
        </pc:cxnChg>
        <pc:cxnChg chg="mod">
          <ac:chgData name="R.Nugteren" userId="eebcb0ca-8378-4385-a17d-c45a29554cc9" providerId="ADAL" clId="{69541BC0-39A2-4374-B1E7-3C9F76BDDC95}" dt="2024-04-26T09:25:50.160" v="278"/>
          <ac:cxnSpMkLst>
            <pc:docMk/>
            <pc:sldMk cId="2906102923" sldId="256"/>
            <ac:cxnSpMk id="76" creationId="{3D28994B-1941-870B-E9F9-623E6B76FE5B}"/>
          </ac:cxnSpMkLst>
        </pc:cxnChg>
        <pc:cxnChg chg="add mod">
          <ac:chgData name="R.Nugteren" userId="eebcb0ca-8378-4385-a17d-c45a29554cc9" providerId="ADAL" clId="{69541BC0-39A2-4374-B1E7-3C9F76BDDC95}" dt="2024-04-26T09:29:48.995" v="344" actId="164"/>
          <ac:cxnSpMkLst>
            <pc:docMk/>
            <pc:sldMk cId="2906102923" sldId="256"/>
            <ac:cxnSpMk id="82" creationId="{0CF77B3E-9CEB-2D2B-DDFE-C30DFFA12E6D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D9066-C9BC-6962-327E-9F9136B14B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E2DDFE-8EF3-1D5D-DAC2-138FBA322C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AEC7B7-C93B-3DCF-6FC8-3CEDF67CF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EDF9-AA2A-4F57-82A7-4D1C48ED7DEE}" type="datetimeFigureOut">
              <a:rPr lang="en-GB" smtClean="0"/>
              <a:t>26/04/2024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22D4BC-5411-5080-8814-5D18A82E9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4E2F5C-8A4E-CC69-1374-6285FF826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A22F0-F4FC-42B2-9215-8F65B5FF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0762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1837A-F92A-BD45-B943-EF516F38A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0324E7-6B6A-02E5-78E4-EBE65C36CF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324F2B-C3B8-1BD7-2997-0248EC885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EDF9-AA2A-4F57-82A7-4D1C48ED7DEE}" type="datetimeFigureOut">
              <a:rPr lang="en-GB" smtClean="0"/>
              <a:t>26/04/2024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C1A832-A55E-506B-1865-E82895562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CA7495-6845-144E-54EC-1DE7320C7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A22F0-F4FC-42B2-9215-8F65B5FF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2147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B4C55F-5753-38F6-98F1-CB951FE94B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51E511-5B7E-E081-904E-F330C2C4F0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050F7A-2F4C-7F10-45F4-5FD6CD955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EDF9-AA2A-4F57-82A7-4D1C48ED7DEE}" type="datetimeFigureOut">
              <a:rPr lang="en-GB" smtClean="0"/>
              <a:t>26/04/2024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C557F0-1BCD-BC24-6DB2-99354F8A6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6925F4-D6A8-4503-80C6-BBF8AA463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A22F0-F4FC-42B2-9215-8F65B5FF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9693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AED7C-0D88-9BF4-FC6F-18D195534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2C42A8-2F48-2C36-8188-79170675FD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A2B959-D827-7547-964C-1453EB73E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EDF9-AA2A-4F57-82A7-4D1C48ED7DEE}" type="datetimeFigureOut">
              <a:rPr lang="en-GB" smtClean="0"/>
              <a:t>26/04/2024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5ED1AA-6E8E-8987-FB8A-2CAC6AB53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5BD58F-CD32-598C-E6FE-281E41668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A22F0-F4FC-42B2-9215-8F65B5FF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1376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C3A9E-3F80-1880-3737-1705BF42B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E5BE11-8ECD-A43E-8D79-0ED53267C0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54CBA9-052F-6A6F-A817-292000FD2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EDF9-AA2A-4F57-82A7-4D1C48ED7DEE}" type="datetimeFigureOut">
              <a:rPr lang="en-GB" smtClean="0"/>
              <a:t>26/04/2024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CB9F09-C176-440E-1D36-01E35C410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B039EF-0923-1DCC-3061-13D096DBA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A22F0-F4FC-42B2-9215-8F65B5FF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7343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AB548-F48D-BFE4-260C-293681345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0862D-D07A-3D32-2FB7-D3707FDB9D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E154DA-3E22-DE77-EDB2-D927ABE198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61E725-F577-9825-2302-E483E3169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EDF9-AA2A-4F57-82A7-4D1C48ED7DEE}" type="datetimeFigureOut">
              <a:rPr lang="en-GB" smtClean="0"/>
              <a:t>26/04/2024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D9F4DE-A1DD-3897-16AE-9DE5EA06A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B29C57-56FA-D9AC-50FA-2E81B20D6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A22F0-F4FC-42B2-9215-8F65B5FF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0469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C8C3D-87B6-D017-0F10-A3668C437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D0F17D-65B8-8156-D54D-FC8F4F68D2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7EAA9C-7F02-5EAF-EFA2-13F8B37DF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E1E2F4-3DE8-7041-E229-3B5DB3FBE3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CEC15F-2A12-5921-412F-EC9F15DCCA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166C61-C021-2755-91E9-3C5A4D0A7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EDF9-AA2A-4F57-82A7-4D1C48ED7DEE}" type="datetimeFigureOut">
              <a:rPr lang="en-GB" smtClean="0"/>
              <a:t>26/04/2024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56C298-69B3-0828-10EB-13C396DB5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6914BF-EE7C-EF80-9EA5-D1EDA8621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A22F0-F4FC-42B2-9215-8F65B5FF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419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2AA29-F368-C1E3-C88C-9ADEE6906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E1BFD5-FC5E-1320-B609-63F78A196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EDF9-AA2A-4F57-82A7-4D1C48ED7DEE}" type="datetimeFigureOut">
              <a:rPr lang="en-GB" smtClean="0"/>
              <a:t>26/04/2024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4B8D17-8E7C-16F7-6B89-664A83C56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74C557-C25F-961F-AD2C-747C57488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A22F0-F4FC-42B2-9215-8F65B5FF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0349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CE642A-DFEC-2F7A-6BDD-8395D859B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EDF9-AA2A-4F57-82A7-4D1C48ED7DEE}" type="datetimeFigureOut">
              <a:rPr lang="en-GB" smtClean="0"/>
              <a:t>26/04/2024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0D9144-543E-5315-CA6C-D1CCCE2E4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2FBE70-C47C-1EDC-218B-5A628439E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A22F0-F4FC-42B2-9215-8F65B5FF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651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E0E8A-C477-ACBF-AD83-D2EF9A88E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141DAC-EA22-D58B-8F4C-B97DC748BA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2877C5-9682-15E2-7FE0-A5BD5E1AAE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F14037-838C-C3D1-63F2-778C1A9E7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EDF9-AA2A-4F57-82A7-4D1C48ED7DEE}" type="datetimeFigureOut">
              <a:rPr lang="en-GB" smtClean="0"/>
              <a:t>26/04/2024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C6A014-016E-E87B-691D-4B2C92549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6265CC-36EF-8F83-7FA2-4CE02C5DA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A22F0-F4FC-42B2-9215-8F65B5FF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674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737AB-E722-D5AB-C207-FD88F0909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2CE07F-E846-4F77-9052-1A0E632D6C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0E3FA3-D26B-63DC-5A99-5AE6EFC86F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17BD47-4FFC-CF9D-743C-499528A07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EDF9-AA2A-4F57-82A7-4D1C48ED7DEE}" type="datetimeFigureOut">
              <a:rPr lang="en-GB" smtClean="0"/>
              <a:t>26/04/2024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EF86DB-E3EC-CC79-8C70-8B45E99C8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800772-9DDC-4642-D9E1-9A3F786F1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A22F0-F4FC-42B2-9215-8F65B5FF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2962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0F9100-E4FA-E1EA-FA8B-1304E05CC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D5DDB8-3541-495B-DE76-D2FD7B137F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2B0943-3BBA-FF05-F5F7-7A72CBB5A9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49EDF9-AA2A-4F57-82A7-4D1C48ED7DEE}" type="datetimeFigureOut">
              <a:rPr lang="en-GB" smtClean="0"/>
              <a:t>26/04/2024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7DA538-CEA3-D6BB-93FC-FB31FAB696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A5449D-42DE-F904-67E7-58262B3297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2A22F0-F4FC-42B2-9215-8F65B5FF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4043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C2681E4-8D38-7AC8-D4C1-D8DD2BFFEAEC}"/>
              </a:ext>
            </a:extLst>
          </p:cNvPr>
          <p:cNvSpPr/>
          <p:nvPr/>
        </p:nvSpPr>
        <p:spPr>
          <a:xfrm>
            <a:off x="8103139" y="0"/>
            <a:ext cx="4088861" cy="3429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2800" u="sng" dirty="0">
                <a:solidFill>
                  <a:schemeClr val="tx1"/>
                </a:solidFill>
              </a:rPr>
              <a:t>Angles on a Straight Line</a:t>
            </a:r>
          </a:p>
          <a:p>
            <a:pPr algn="ctr"/>
            <a:r>
              <a:rPr lang="en-GB" sz="2800" u="sng" dirty="0">
                <a:solidFill>
                  <a:schemeClr val="tx1"/>
                </a:solidFill>
              </a:rPr>
              <a:t>add to 180°</a:t>
            </a:r>
          </a:p>
        </p:txBody>
      </p:sp>
      <p:sp>
        <p:nvSpPr>
          <p:cNvPr id="17" name="Arc 16">
            <a:extLst>
              <a:ext uri="{FF2B5EF4-FFF2-40B4-BE49-F238E27FC236}">
                <a16:creationId xmlns:a16="http://schemas.microsoft.com/office/drawing/2014/main" id="{64BB3F61-FEB6-C91F-08AF-FF316771C7CC}"/>
              </a:ext>
            </a:extLst>
          </p:cNvPr>
          <p:cNvSpPr/>
          <p:nvPr/>
        </p:nvSpPr>
        <p:spPr>
          <a:xfrm>
            <a:off x="9732523" y="1770435"/>
            <a:ext cx="914400" cy="914400"/>
          </a:xfrm>
          <a:prstGeom prst="arc">
            <a:avLst>
              <a:gd name="adj1" fmla="val 10969019"/>
              <a:gd name="adj2" fmla="val 0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6430BF9-3FE6-5D33-4E2D-62B565368287}"/>
              </a:ext>
            </a:extLst>
          </p:cNvPr>
          <p:cNvSpPr/>
          <p:nvPr/>
        </p:nvSpPr>
        <p:spPr>
          <a:xfrm>
            <a:off x="1" y="0"/>
            <a:ext cx="8098276" cy="3429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2800" u="sng" dirty="0">
                <a:solidFill>
                  <a:schemeClr val="tx1"/>
                </a:solidFill>
              </a:rPr>
              <a:t>Angles in a Triangle add to 180°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5AB3B7A-DD27-51A1-BE55-3EE19331274A}"/>
              </a:ext>
            </a:extLst>
          </p:cNvPr>
          <p:cNvSpPr/>
          <p:nvPr/>
        </p:nvSpPr>
        <p:spPr>
          <a:xfrm>
            <a:off x="4212076" y="3429000"/>
            <a:ext cx="3891063" cy="3429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2800" u="sng" dirty="0">
                <a:solidFill>
                  <a:schemeClr val="tx1"/>
                </a:solidFill>
              </a:rPr>
              <a:t>Angles around a Point     add to 360°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4061AF-0E09-FD45-3EB1-A074AC9DB76F}"/>
              </a:ext>
            </a:extLst>
          </p:cNvPr>
          <p:cNvSpPr/>
          <p:nvPr/>
        </p:nvSpPr>
        <p:spPr>
          <a:xfrm>
            <a:off x="8103140" y="3429000"/>
            <a:ext cx="4088860" cy="3429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2800" u="sng" dirty="0">
                <a:solidFill>
                  <a:schemeClr val="tx1"/>
                </a:solidFill>
              </a:rPr>
              <a:t>Angles in a Quadrilateral add to 360°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8627FEE-14F5-626D-D46D-16574C7503B8}"/>
              </a:ext>
            </a:extLst>
          </p:cNvPr>
          <p:cNvSpPr/>
          <p:nvPr/>
        </p:nvSpPr>
        <p:spPr>
          <a:xfrm>
            <a:off x="-1" y="3429000"/>
            <a:ext cx="4212075" cy="3429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2800" u="sng" dirty="0">
                <a:solidFill>
                  <a:schemeClr val="tx1"/>
                </a:solidFill>
              </a:rPr>
              <a:t>Vertically Opposite Angles </a:t>
            </a:r>
          </a:p>
          <a:p>
            <a:pPr algn="ctr"/>
            <a:r>
              <a:rPr lang="en-GB" sz="2800" u="sng" dirty="0">
                <a:solidFill>
                  <a:schemeClr val="tx1"/>
                </a:solidFill>
              </a:rPr>
              <a:t>are =</a:t>
            </a:r>
          </a:p>
          <a:p>
            <a:pPr algn="ctr"/>
            <a:endParaRPr lang="en-GB" sz="2800" u="sng" dirty="0">
              <a:solidFill>
                <a:schemeClr val="tx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B36907A-8355-D79D-0508-40FD7A7E9CED}"/>
              </a:ext>
            </a:extLst>
          </p:cNvPr>
          <p:cNvCxnSpPr/>
          <p:nvPr/>
        </p:nvCxnSpPr>
        <p:spPr>
          <a:xfrm>
            <a:off x="8774349" y="2227635"/>
            <a:ext cx="283074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70C775F-7F91-25F6-5D24-37303296838E}"/>
              </a:ext>
            </a:extLst>
          </p:cNvPr>
          <p:cNvCxnSpPr>
            <a:cxnSpLocks/>
          </p:cNvCxnSpPr>
          <p:nvPr/>
        </p:nvCxnSpPr>
        <p:spPr>
          <a:xfrm>
            <a:off x="9387191" y="1235413"/>
            <a:ext cx="865762" cy="99222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345529F4-E9AD-FE2B-A927-491301AAC6EA}"/>
              </a:ext>
            </a:extLst>
          </p:cNvPr>
          <p:cNvSpPr txBox="1"/>
          <p:nvPr/>
        </p:nvSpPr>
        <p:spPr>
          <a:xfrm>
            <a:off x="9795752" y="1873174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a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8503F6F-CC8A-286D-09EE-A55638BA28F5}"/>
              </a:ext>
            </a:extLst>
          </p:cNvPr>
          <p:cNvSpPr txBox="1"/>
          <p:nvPr/>
        </p:nvSpPr>
        <p:spPr>
          <a:xfrm>
            <a:off x="10214731" y="1825592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b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B1F82A4-8DDE-D173-9423-41A0E393A39C}"/>
              </a:ext>
            </a:extLst>
          </p:cNvPr>
          <p:cNvSpPr/>
          <p:nvPr/>
        </p:nvSpPr>
        <p:spPr>
          <a:xfrm>
            <a:off x="8241684" y="2666914"/>
            <a:ext cx="3793787" cy="60279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</a:rPr>
              <a:t>a + b = 180°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8B2B073-A7D8-78CA-9D4B-11BBCDFFDA39}"/>
              </a:ext>
            </a:extLst>
          </p:cNvPr>
          <p:cNvSpPr/>
          <p:nvPr/>
        </p:nvSpPr>
        <p:spPr>
          <a:xfrm>
            <a:off x="8375514" y="4455270"/>
            <a:ext cx="3511685" cy="1600437"/>
          </a:xfrm>
          <a:custGeom>
            <a:avLst/>
            <a:gdLst>
              <a:gd name="connsiteX0" fmla="*/ 807395 w 2558374"/>
              <a:gd name="connsiteY0" fmla="*/ 0 h 1322962"/>
              <a:gd name="connsiteX1" fmla="*/ 0 w 2558374"/>
              <a:gd name="connsiteY1" fmla="*/ 826851 h 1322962"/>
              <a:gd name="connsiteX2" fmla="*/ 2558374 w 2558374"/>
              <a:gd name="connsiteY2" fmla="*/ 1322962 h 1322962"/>
              <a:gd name="connsiteX3" fmla="*/ 1935804 w 2558374"/>
              <a:gd name="connsiteY3" fmla="*/ 428017 h 1322962"/>
              <a:gd name="connsiteX4" fmla="*/ 807395 w 2558374"/>
              <a:gd name="connsiteY4" fmla="*/ 0 h 1322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8374" h="1322962">
                <a:moveTo>
                  <a:pt x="807395" y="0"/>
                </a:moveTo>
                <a:lnTo>
                  <a:pt x="0" y="826851"/>
                </a:lnTo>
                <a:lnTo>
                  <a:pt x="2558374" y="1322962"/>
                </a:lnTo>
                <a:lnTo>
                  <a:pt x="1935804" y="428017"/>
                </a:lnTo>
                <a:lnTo>
                  <a:pt x="807395" y="0"/>
                </a:lnTo>
                <a:close/>
              </a:path>
            </a:pathLst>
          </a:custGeom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D330151-C4D6-E5E1-2EC4-EFB8F424EF89}"/>
              </a:ext>
            </a:extLst>
          </p:cNvPr>
          <p:cNvSpPr/>
          <p:nvPr/>
        </p:nvSpPr>
        <p:spPr>
          <a:xfrm>
            <a:off x="8250675" y="6128545"/>
            <a:ext cx="3793787" cy="60279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</a:rPr>
              <a:t>a + b + c + d = 360°</a:t>
            </a:r>
          </a:p>
        </p:txBody>
      </p:sp>
      <p:sp>
        <p:nvSpPr>
          <p:cNvPr id="20" name="Arc 19">
            <a:extLst>
              <a:ext uri="{FF2B5EF4-FFF2-40B4-BE49-F238E27FC236}">
                <a16:creationId xmlns:a16="http://schemas.microsoft.com/office/drawing/2014/main" id="{1B13D379-0406-04AA-0A7A-3776A097F401}"/>
              </a:ext>
            </a:extLst>
          </p:cNvPr>
          <p:cNvSpPr/>
          <p:nvPr/>
        </p:nvSpPr>
        <p:spPr>
          <a:xfrm>
            <a:off x="10683239" y="4650549"/>
            <a:ext cx="699013" cy="656781"/>
          </a:xfrm>
          <a:prstGeom prst="arc">
            <a:avLst>
              <a:gd name="adj1" fmla="val 3121221"/>
              <a:gd name="adj2" fmla="val 11893505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570F758D-5166-A049-1C38-5A0377709FE9}"/>
              </a:ext>
            </a:extLst>
          </p:cNvPr>
          <p:cNvSpPr/>
          <p:nvPr/>
        </p:nvSpPr>
        <p:spPr>
          <a:xfrm>
            <a:off x="11497849" y="5700406"/>
            <a:ext cx="699013" cy="656781"/>
          </a:xfrm>
          <a:prstGeom prst="arc">
            <a:avLst>
              <a:gd name="adj1" fmla="val 11386671"/>
              <a:gd name="adj2" fmla="val 1405458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33CF81EC-DCE8-93E2-F614-25437B3F40DA}"/>
              </a:ext>
            </a:extLst>
          </p:cNvPr>
          <p:cNvSpPr/>
          <p:nvPr/>
        </p:nvSpPr>
        <p:spPr>
          <a:xfrm>
            <a:off x="9151619" y="4141750"/>
            <a:ext cx="699013" cy="656781"/>
          </a:xfrm>
          <a:prstGeom prst="arc">
            <a:avLst>
              <a:gd name="adj1" fmla="val 1159583"/>
              <a:gd name="adj2" fmla="val 8411165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Arc 22">
            <a:extLst>
              <a:ext uri="{FF2B5EF4-FFF2-40B4-BE49-F238E27FC236}">
                <a16:creationId xmlns:a16="http://schemas.microsoft.com/office/drawing/2014/main" id="{3AB20375-7066-CE9F-9C92-1317AF1BE361}"/>
              </a:ext>
            </a:extLst>
          </p:cNvPr>
          <p:cNvSpPr/>
          <p:nvPr/>
        </p:nvSpPr>
        <p:spPr>
          <a:xfrm>
            <a:off x="8070713" y="5106955"/>
            <a:ext cx="699013" cy="656781"/>
          </a:xfrm>
          <a:prstGeom prst="arc">
            <a:avLst>
              <a:gd name="adj1" fmla="val 19043349"/>
              <a:gd name="adj2" fmla="val 649748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7E4F06F6-B340-8336-F65E-4E06398F42C4}"/>
              </a:ext>
            </a:extLst>
          </p:cNvPr>
          <p:cNvSpPr/>
          <p:nvPr/>
        </p:nvSpPr>
        <p:spPr>
          <a:xfrm>
            <a:off x="8370652" y="4450245"/>
            <a:ext cx="3511685" cy="1600437"/>
          </a:xfrm>
          <a:custGeom>
            <a:avLst/>
            <a:gdLst>
              <a:gd name="connsiteX0" fmla="*/ 807395 w 2558374"/>
              <a:gd name="connsiteY0" fmla="*/ 0 h 1322962"/>
              <a:gd name="connsiteX1" fmla="*/ 0 w 2558374"/>
              <a:gd name="connsiteY1" fmla="*/ 826851 h 1322962"/>
              <a:gd name="connsiteX2" fmla="*/ 2558374 w 2558374"/>
              <a:gd name="connsiteY2" fmla="*/ 1322962 h 1322962"/>
              <a:gd name="connsiteX3" fmla="*/ 1935804 w 2558374"/>
              <a:gd name="connsiteY3" fmla="*/ 428017 h 1322962"/>
              <a:gd name="connsiteX4" fmla="*/ 807395 w 2558374"/>
              <a:gd name="connsiteY4" fmla="*/ 0 h 1322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8374" h="1322962">
                <a:moveTo>
                  <a:pt x="807395" y="0"/>
                </a:moveTo>
                <a:lnTo>
                  <a:pt x="0" y="826851"/>
                </a:lnTo>
                <a:lnTo>
                  <a:pt x="2558374" y="1322962"/>
                </a:lnTo>
                <a:lnTo>
                  <a:pt x="1935804" y="428017"/>
                </a:lnTo>
                <a:lnTo>
                  <a:pt x="807395" y="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A9EEAB5-8386-9B8C-982E-72C9DC669E04}"/>
              </a:ext>
            </a:extLst>
          </p:cNvPr>
          <p:cNvSpPr txBox="1"/>
          <p:nvPr/>
        </p:nvSpPr>
        <p:spPr>
          <a:xfrm>
            <a:off x="8499251" y="5176444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a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332B51F-A17C-C882-0691-FD61CD660008}"/>
              </a:ext>
            </a:extLst>
          </p:cNvPr>
          <p:cNvSpPr txBox="1"/>
          <p:nvPr/>
        </p:nvSpPr>
        <p:spPr>
          <a:xfrm>
            <a:off x="9387191" y="4429199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b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47CD201-7661-E18B-A7F8-DDD21EB4C6E6}"/>
              </a:ext>
            </a:extLst>
          </p:cNvPr>
          <p:cNvSpPr txBox="1"/>
          <p:nvPr/>
        </p:nvSpPr>
        <p:spPr>
          <a:xfrm>
            <a:off x="10776496" y="4881131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c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8ABEC8B-375A-04AD-F576-64C9154C82CF}"/>
              </a:ext>
            </a:extLst>
          </p:cNvPr>
          <p:cNvSpPr txBox="1"/>
          <p:nvPr/>
        </p:nvSpPr>
        <p:spPr>
          <a:xfrm>
            <a:off x="11464412" y="5717769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d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EBCE3B9-294D-0486-20C8-970F69ACF596}"/>
              </a:ext>
            </a:extLst>
          </p:cNvPr>
          <p:cNvSpPr/>
          <p:nvPr/>
        </p:nvSpPr>
        <p:spPr>
          <a:xfrm>
            <a:off x="119967" y="6098303"/>
            <a:ext cx="3868373" cy="6027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</a:rPr>
              <a:t>a = b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EDD6440-A7AD-6413-8EC3-EF841276A2BE}"/>
              </a:ext>
            </a:extLst>
          </p:cNvPr>
          <p:cNvGrpSpPr/>
          <p:nvPr/>
        </p:nvGrpSpPr>
        <p:grpSpPr>
          <a:xfrm>
            <a:off x="209065" y="4402407"/>
            <a:ext cx="1979707" cy="1533547"/>
            <a:chOff x="1308719" y="4368888"/>
            <a:chExt cx="1979707" cy="1533547"/>
          </a:xfrm>
        </p:grpSpPr>
        <p:sp>
          <p:nvSpPr>
            <p:cNvPr id="30" name="Arc 29">
              <a:extLst>
                <a:ext uri="{FF2B5EF4-FFF2-40B4-BE49-F238E27FC236}">
                  <a16:creationId xmlns:a16="http://schemas.microsoft.com/office/drawing/2014/main" id="{E899DAFB-0DB4-CA2B-63F6-6D83C40C11A2}"/>
                </a:ext>
              </a:extLst>
            </p:cNvPr>
            <p:cNvSpPr/>
            <p:nvPr/>
          </p:nvSpPr>
          <p:spPr>
            <a:xfrm>
              <a:off x="1833719" y="4609286"/>
              <a:ext cx="914400" cy="914400"/>
            </a:xfrm>
            <a:prstGeom prst="arc">
              <a:avLst>
                <a:gd name="adj1" fmla="val 13049749"/>
                <a:gd name="adj2" fmla="val 19573642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F45817DB-468F-AA2B-F213-F13F2B936729}"/>
                </a:ext>
              </a:extLst>
            </p:cNvPr>
            <p:cNvSpPr txBox="1"/>
            <p:nvPr/>
          </p:nvSpPr>
          <p:spPr>
            <a:xfrm>
              <a:off x="2144523" y="4606297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a</a:t>
              </a:r>
            </a:p>
          </p:txBody>
        </p:sp>
        <p:sp>
          <p:nvSpPr>
            <p:cNvPr id="33" name="Arc 32">
              <a:extLst>
                <a:ext uri="{FF2B5EF4-FFF2-40B4-BE49-F238E27FC236}">
                  <a16:creationId xmlns:a16="http://schemas.microsoft.com/office/drawing/2014/main" id="{1AACE24A-74D4-94CB-949E-A6C0331ECDEB}"/>
                </a:ext>
              </a:extLst>
            </p:cNvPr>
            <p:cNvSpPr/>
            <p:nvPr/>
          </p:nvSpPr>
          <p:spPr>
            <a:xfrm>
              <a:off x="1806091" y="4609286"/>
              <a:ext cx="914400" cy="914400"/>
            </a:xfrm>
            <a:prstGeom prst="arc">
              <a:avLst>
                <a:gd name="adj1" fmla="val 2393238"/>
                <a:gd name="adj2" fmla="val 9006607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55023847-DB94-ACB5-E8EC-B8088D51BBE0}"/>
                </a:ext>
              </a:extLst>
            </p:cNvPr>
            <p:cNvSpPr txBox="1"/>
            <p:nvPr/>
          </p:nvSpPr>
          <p:spPr>
            <a:xfrm>
              <a:off x="2106036" y="5083613"/>
              <a:ext cx="3145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b</a:t>
              </a:r>
            </a:p>
          </p:txBody>
        </p:sp>
        <p:cxnSp>
          <p:nvCxnSpPr>
            <p:cNvPr id="2" name="Straight Connector 1">
              <a:extLst>
                <a:ext uri="{FF2B5EF4-FFF2-40B4-BE49-F238E27FC236}">
                  <a16:creationId xmlns:a16="http://schemas.microsoft.com/office/drawing/2014/main" id="{850152A8-1983-FA8E-B1FA-65B732EFD3B2}"/>
                </a:ext>
              </a:extLst>
            </p:cNvPr>
            <p:cNvCxnSpPr>
              <a:cxnSpLocks/>
            </p:cNvCxnSpPr>
            <p:nvPr/>
          </p:nvCxnSpPr>
          <p:spPr>
            <a:xfrm>
              <a:off x="1416996" y="4368888"/>
              <a:ext cx="1871430" cy="153354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8DA4B25-4F75-D1C2-2927-7D9931AB03B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308719" y="4470140"/>
              <a:ext cx="1979707" cy="114330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429BBD68-04DE-71DC-A979-997F06557E50}"/>
              </a:ext>
            </a:extLst>
          </p:cNvPr>
          <p:cNvSpPr/>
          <p:nvPr/>
        </p:nvSpPr>
        <p:spPr>
          <a:xfrm>
            <a:off x="4308534" y="6087101"/>
            <a:ext cx="3686329" cy="60279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</a:rPr>
              <a:t>a + b + c = 360 °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FAB595E-49ED-3751-58A5-EAD6C101BD5C}"/>
              </a:ext>
            </a:extLst>
          </p:cNvPr>
          <p:cNvGrpSpPr/>
          <p:nvPr/>
        </p:nvGrpSpPr>
        <p:grpSpPr>
          <a:xfrm>
            <a:off x="5939775" y="4448886"/>
            <a:ext cx="1675232" cy="1440588"/>
            <a:chOff x="5509444" y="4439229"/>
            <a:chExt cx="1675232" cy="1440588"/>
          </a:xfrm>
        </p:grpSpPr>
        <p:sp>
          <p:nvSpPr>
            <p:cNvPr id="45" name="Arc 44">
              <a:extLst>
                <a:ext uri="{FF2B5EF4-FFF2-40B4-BE49-F238E27FC236}">
                  <a16:creationId xmlns:a16="http://schemas.microsoft.com/office/drawing/2014/main" id="{600477CF-12A6-737C-DD1C-64933A66CE12}"/>
                </a:ext>
              </a:extLst>
            </p:cNvPr>
            <p:cNvSpPr/>
            <p:nvPr/>
          </p:nvSpPr>
          <p:spPr>
            <a:xfrm>
              <a:off x="5845347" y="4631079"/>
              <a:ext cx="914400" cy="914400"/>
            </a:xfrm>
            <a:prstGeom prst="arc">
              <a:avLst>
                <a:gd name="adj1" fmla="val 4440126"/>
                <a:gd name="adj2" fmla="val 10468623"/>
              </a:avLst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Arc 45">
              <a:extLst>
                <a:ext uri="{FF2B5EF4-FFF2-40B4-BE49-F238E27FC236}">
                  <a16:creationId xmlns:a16="http://schemas.microsoft.com/office/drawing/2014/main" id="{092CC4E4-57D3-187F-68B8-F3BC9A2B482A}"/>
                </a:ext>
              </a:extLst>
            </p:cNvPr>
            <p:cNvSpPr/>
            <p:nvPr/>
          </p:nvSpPr>
          <p:spPr>
            <a:xfrm>
              <a:off x="5903158" y="4654917"/>
              <a:ext cx="821587" cy="800845"/>
            </a:xfrm>
            <a:prstGeom prst="arc">
              <a:avLst>
                <a:gd name="adj1" fmla="val 19432675"/>
                <a:gd name="adj2" fmla="val 4630860"/>
              </a:avLst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Arc 46">
              <a:extLst>
                <a:ext uri="{FF2B5EF4-FFF2-40B4-BE49-F238E27FC236}">
                  <a16:creationId xmlns:a16="http://schemas.microsoft.com/office/drawing/2014/main" id="{D722FEF8-D48B-CC2A-0A28-5068271C79B7}"/>
                </a:ext>
              </a:extLst>
            </p:cNvPr>
            <p:cNvSpPr/>
            <p:nvPr/>
          </p:nvSpPr>
          <p:spPr>
            <a:xfrm>
              <a:off x="5955812" y="4780206"/>
              <a:ext cx="640642" cy="571181"/>
            </a:xfrm>
            <a:prstGeom prst="arc">
              <a:avLst>
                <a:gd name="adj1" fmla="val 10416930"/>
                <a:gd name="adj2" fmla="val 19738857"/>
              </a:avLst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F8D39489-37DD-717E-F7C4-E1771643F4A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311258" y="4439229"/>
              <a:ext cx="873418" cy="6027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342BB104-F265-6400-33CD-93A7F8AB766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224629" y="5002102"/>
              <a:ext cx="141398" cy="14139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3E036EB3-8B68-1F71-0F9A-CC28C3C2195B}"/>
                </a:ext>
              </a:extLst>
            </p:cNvPr>
            <p:cNvCxnSpPr>
              <a:cxnSpLocks/>
            </p:cNvCxnSpPr>
            <p:nvPr/>
          </p:nvCxnSpPr>
          <p:spPr>
            <a:xfrm>
              <a:off x="6314369" y="5083613"/>
              <a:ext cx="174479" cy="79620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A6979F47-E6B3-B5E1-A2D0-7014BC51C39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509444" y="5083613"/>
              <a:ext cx="743693" cy="5988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EFCAE49B-F96C-4892-99C6-C90E73D4DED4}"/>
                </a:ext>
              </a:extLst>
            </p:cNvPr>
            <p:cNvSpPr txBox="1"/>
            <p:nvPr/>
          </p:nvSpPr>
          <p:spPr>
            <a:xfrm>
              <a:off x="6062922" y="4698833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a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1C0CCB11-77AC-23E3-D28D-ABFE2AED8605}"/>
                </a:ext>
              </a:extLst>
            </p:cNvPr>
            <p:cNvSpPr txBox="1"/>
            <p:nvPr/>
          </p:nvSpPr>
          <p:spPr>
            <a:xfrm>
              <a:off x="6430792" y="4935675"/>
              <a:ext cx="3145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b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BFEECA3E-369F-C9D3-0DE8-3BBED90C784E}"/>
                </a:ext>
              </a:extLst>
            </p:cNvPr>
            <p:cNvSpPr txBox="1"/>
            <p:nvPr/>
          </p:nvSpPr>
          <p:spPr>
            <a:xfrm>
              <a:off x="5999195" y="5074742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c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D0E594AF-C164-8503-949F-60253B70D79A}"/>
              </a:ext>
            </a:extLst>
          </p:cNvPr>
          <p:cNvGrpSpPr/>
          <p:nvPr/>
        </p:nvGrpSpPr>
        <p:grpSpPr>
          <a:xfrm>
            <a:off x="-230894" y="296487"/>
            <a:ext cx="3334066" cy="2544344"/>
            <a:chOff x="220657" y="785228"/>
            <a:chExt cx="3334066" cy="2544344"/>
          </a:xfrm>
        </p:grpSpPr>
        <p:sp>
          <p:nvSpPr>
            <p:cNvPr id="52" name="Arc 51">
              <a:extLst>
                <a:ext uri="{FF2B5EF4-FFF2-40B4-BE49-F238E27FC236}">
                  <a16:creationId xmlns:a16="http://schemas.microsoft.com/office/drawing/2014/main" id="{52E3F919-686F-2621-91E0-9B615E950414}"/>
                </a:ext>
              </a:extLst>
            </p:cNvPr>
            <p:cNvSpPr/>
            <p:nvPr/>
          </p:nvSpPr>
          <p:spPr>
            <a:xfrm>
              <a:off x="659132" y="2415172"/>
              <a:ext cx="914400" cy="914400"/>
            </a:xfrm>
            <a:prstGeom prst="arc">
              <a:avLst>
                <a:gd name="adj1" fmla="val 15316213"/>
                <a:gd name="adj2" fmla="val 19913711"/>
              </a:avLst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4C79418C-2DFB-005B-7182-BC027D34A860}"/>
                </a:ext>
              </a:extLst>
            </p:cNvPr>
            <p:cNvSpPr txBox="1"/>
            <p:nvPr/>
          </p:nvSpPr>
          <p:spPr>
            <a:xfrm>
              <a:off x="1051818" y="2403840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a</a:t>
              </a:r>
            </a:p>
          </p:txBody>
        </p:sp>
        <p:sp>
          <p:nvSpPr>
            <p:cNvPr id="54" name="Arc 53">
              <a:extLst>
                <a:ext uri="{FF2B5EF4-FFF2-40B4-BE49-F238E27FC236}">
                  <a16:creationId xmlns:a16="http://schemas.microsoft.com/office/drawing/2014/main" id="{A1E4273F-EF3C-9415-0946-AADA26BE54D9}"/>
                </a:ext>
              </a:extLst>
            </p:cNvPr>
            <p:cNvSpPr/>
            <p:nvPr/>
          </p:nvSpPr>
          <p:spPr>
            <a:xfrm>
              <a:off x="2640323" y="1404642"/>
              <a:ext cx="914400" cy="914400"/>
            </a:xfrm>
            <a:prstGeom prst="arc">
              <a:avLst>
                <a:gd name="adj1" fmla="val 9226367"/>
                <a:gd name="adj2" fmla="val 11740684"/>
              </a:avLst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C1EFF555-B586-6BA6-AA7F-E9F4B9565359}"/>
                </a:ext>
              </a:extLst>
            </p:cNvPr>
            <p:cNvSpPr txBox="1"/>
            <p:nvPr/>
          </p:nvSpPr>
          <p:spPr>
            <a:xfrm>
              <a:off x="2610392" y="1677176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c</a:t>
              </a:r>
            </a:p>
          </p:txBody>
        </p:sp>
        <p:sp>
          <p:nvSpPr>
            <p:cNvPr id="56" name="Arc 55">
              <a:extLst>
                <a:ext uri="{FF2B5EF4-FFF2-40B4-BE49-F238E27FC236}">
                  <a16:creationId xmlns:a16="http://schemas.microsoft.com/office/drawing/2014/main" id="{B80AFAE5-A2D2-ACD0-676B-E30008B56CA4}"/>
                </a:ext>
              </a:extLst>
            </p:cNvPr>
            <p:cNvSpPr/>
            <p:nvPr/>
          </p:nvSpPr>
          <p:spPr>
            <a:xfrm>
              <a:off x="220657" y="785228"/>
              <a:ext cx="914400" cy="914400"/>
            </a:xfrm>
            <a:prstGeom prst="arc">
              <a:avLst>
                <a:gd name="adj1" fmla="val 860740"/>
                <a:gd name="adj2" fmla="val 4391783"/>
              </a:avLst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845A140D-E455-1567-8604-B4D9D1407C94}"/>
                </a:ext>
              </a:extLst>
            </p:cNvPr>
            <p:cNvSpPr txBox="1"/>
            <p:nvPr/>
          </p:nvSpPr>
          <p:spPr>
            <a:xfrm>
              <a:off x="737308" y="1259963"/>
              <a:ext cx="3145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b</a:t>
              </a: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0D763F51-ECEC-C2D7-542C-7E923C725E31}"/>
                </a:ext>
              </a:extLst>
            </p:cNvPr>
            <p:cNvSpPr/>
            <p:nvPr/>
          </p:nvSpPr>
          <p:spPr>
            <a:xfrm>
              <a:off x="690664" y="1235413"/>
              <a:ext cx="2422187" cy="1643974"/>
            </a:xfrm>
            <a:custGeom>
              <a:avLst/>
              <a:gdLst>
                <a:gd name="connsiteX0" fmla="*/ 0 w 2422187"/>
                <a:gd name="connsiteY0" fmla="*/ 0 h 1643974"/>
                <a:gd name="connsiteX1" fmla="*/ 418289 w 2422187"/>
                <a:gd name="connsiteY1" fmla="*/ 1643974 h 1643974"/>
                <a:gd name="connsiteX2" fmla="*/ 2422187 w 2422187"/>
                <a:gd name="connsiteY2" fmla="*/ 612842 h 1643974"/>
                <a:gd name="connsiteX3" fmla="*/ 0 w 2422187"/>
                <a:gd name="connsiteY3" fmla="*/ 0 h 16439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22187" h="1643974">
                  <a:moveTo>
                    <a:pt x="0" y="0"/>
                  </a:moveTo>
                  <a:lnTo>
                    <a:pt x="418289" y="1643974"/>
                  </a:lnTo>
                  <a:lnTo>
                    <a:pt x="2422187" y="61284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60" name="Rectangle 59">
            <a:extLst>
              <a:ext uri="{FF2B5EF4-FFF2-40B4-BE49-F238E27FC236}">
                <a16:creationId xmlns:a16="http://schemas.microsoft.com/office/drawing/2014/main" id="{EA6AB6FE-56BA-8C21-D2DF-8A68A72E6C2B}"/>
              </a:ext>
            </a:extLst>
          </p:cNvPr>
          <p:cNvSpPr/>
          <p:nvPr/>
        </p:nvSpPr>
        <p:spPr>
          <a:xfrm>
            <a:off x="95450" y="2682901"/>
            <a:ext cx="2824725" cy="602795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</a:rPr>
              <a:t>a + b + c = 180°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63A3368-FFC2-627C-8A9A-72CBA89CE6EC}"/>
              </a:ext>
            </a:extLst>
          </p:cNvPr>
          <p:cNvSpPr txBox="1"/>
          <p:nvPr/>
        </p:nvSpPr>
        <p:spPr>
          <a:xfrm>
            <a:off x="5782941" y="-4107"/>
            <a:ext cx="1953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Isosceles Triangle</a:t>
            </a:r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83F548F4-94A4-B7A5-AE65-2C5C7675335A}"/>
              </a:ext>
            </a:extLst>
          </p:cNvPr>
          <p:cNvGrpSpPr/>
          <p:nvPr/>
        </p:nvGrpSpPr>
        <p:grpSpPr>
          <a:xfrm>
            <a:off x="5513913" y="409191"/>
            <a:ext cx="2906068" cy="2598309"/>
            <a:chOff x="5240615" y="380673"/>
            <a:chExt cx="2906068" cy="2598309"/>
          </a:xfrm>
        </p:grpSpPr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B6D0FD7D-CE5C-A2DC-A416-9886E232FE9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093393" y="1312521"/>
              <a:ext cx="201935" cy="835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EDFE321D-1637-9AED-02A8-1748EC49C81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083708" y="1312521"/>
              <a:ext cx="204822" cy="835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Arc 67">
              <a:extLst>
                <a:ext uri="{FF2B5EF4-FFF2-40B4-BE49-F238E27FC236}">
                  <a16:creationId xmlns:a16="http://schemas.microsoft.com/office/drawing/2014/main" id="{0D4941CE-814E-4089-01CF-889C88C6718B}"/>
                </a:ext>
              </a:extLst>
            </p:cNvPr>
            <p:cNvSpPr/>
            <p:nvPr/>
          </p:nvSpPr>
          <p:spPr>
            <a:xfrm>
              <a:off x="5240615" y="2056690"/>
              <a:ext cx="914400" cy="914400"/>
            </a:xfrm>
            <a:prstGeom prst="arc">
              <a:avLst>
                <a:gd name="adj1" fmla="val 17766323"/>
                <a:gd name="adj2" fmla="val 188409"/>
              </a:avLst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2798DAFB-FC49-C3D4-2D9F-6E5AE542DF50}"/>
                </a:ext>
              </a:extLst>
            </p:cNvPr>
            <p:cNvSpPr txBox="1"/>
            <p:nvPr/>
          </p:nvSpPr>
          <p:spPr>
            <a:xfrm>
              <a:off x="5762577" y="2134953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a</a:t>
              </a:r>
            </a:p>
          </p:txBody>
        </p:sp>
        <p:sp>
          <p:nvSpPr>
            <p:cNvPr id="70" name="Arc 69">
              <a:extLst>
                <a:ext uri="{FF2B5EF4-FFF2-40B4-BE49-F238E27FC236}">
                  <a16:creationId xmlns:a16="http://schemas.microsoft.com/office/drawing/2014/main" id="{C7AB300C-B232-310E-82F4-1EA684E8E4C1}"/>
                </a:ext>
              </a:extLst>
            </p:cNvPr>
            <p:cNvSpPr/>
            <p:nvPr/>
          </p:nvSpPr>
          <p:spPr>
            <a:xfrm>
              <a:off x="7232283" y="2064582"/>
              <a:ext cx="914400" cy="914400"/>
            </a:xfrm>
            <a:prstGeom prst="arc">
              <a:avLst>
                <a:gd name="adj1" fmla="val 10909262"/>
                <a:gd name="adj2" fmla="val 14732116"/>
              </a:avLst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FE9670FB-DC06-97E4-6444-F9F27D5F7178}"/>
                </a:ext>
              </a:extLst>
            </p:cNvPr>
            <p:cNvSpPr txBox="1"/>
            <p:nvPr/>
          </p:nvSpPr>
          <p:spPr>
            <a:xfrm>
              <a:off x="7303858" y="2184536"/>
              <a:ext cx="3145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b</a:t>
              </a:r>
            </a:p>
          </p:txBody>
        </p:sp>
        <p:sp>
          <p:nvSpPr>
            <p:cNvPr id="61" name="Isosceles Triangle 60">
              <a:extLst>
                <a:ext uri="{FF2B5EF4-FFF2-40B4-BE49-F238E27FC236}">
                  <a16:creationId xmlns:a16="http://schemas.microsoft.com/office/drawing/2014/main" id="{5BC62B16-1577-4DF9-09C0-94B86ADC2761}"/>
                </a:ext>
              </a:extLst>
            </p:cNvPr>
            <p:cNvSpPr/>
            <p:nvPr/>
          </p:nvSpPr>
          <p:spPr>
            <a:xfrm>
              <a:off x="5686468" y="380673"/>
              <a:ext cx="2021627" cy="2141109"/>
            </a:xfrm>
            <a:prstGeom prst="triangle">
              <a:avLst>
                <a:gd name="adj" fmla="val 51005"/>
              </a:avLst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72" name="Rectangle 71">
            <a:extLst>
              <a:ext uri="{FF2B5EF4-FFF2-40B4-BE49-F238E27FC236}">
                <a16:creationId xmlns:a16="http://schemas.microsoft.com/office/drawing/2014/main" id="{0CC1780E-D7AA-3AFC-8966-87B058E827CB}"/>
              </a:ext>
            </a:extLst>
          </p:cNvPr>
          <p:cNvSpPr/>
          <p:nvPr/>
        </p:nvSpPr>
        <p:spPr>
          <a:xfrm>
            <a:off x="5913790" y="2684430"/>
            <a:ext cx="2091071" cy="602795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</a:rPr>
              <a:t>a = b </a:t>
            </a:r>
          </a:p>
        </p:txBody>
      </p:sp>
      <p:grpSp>
        <p:nvGrpSpPr>
          <p:cNvPr id="88" name="Group 87">
            <a:extLst>
              <a:ext uri="{FF2B5EF4-FFF2-40B4-BE49-F238E27FC236}">
                <a16:creationId xmlns:a16="http://schemas.microsoft.com/office/drawing/2014/main" id="{D00566E3-6A0B-0193-C234-6C4AD2B61439}"/>
              </a:ext>
            </a:extLst>
          </p:cNvPr>
          <p:cNvGrpSpPr/>
          <p:nvPr/>
        </p:nvGrpSpPr>
        <p:grpSpPr>
          <a:xfrm>
            <a:off x="2883506" y="623356"/>
            <a:ext cx="2906068" cy="2165710"/>
            <a:chOff x="2883506" y="623356"/>
            <a:chExt cx="2906068" cy="2165710"/>
          </a:xfrm>
        </p:grpSpPr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0CF77B3E-9CEB-2D2B-DDFE-C30DFFA12E6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294642" y="2410541"/>
              <a:ext cx="10787" cy="12509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Arc 83">
              <a:extLst>
                <a:ext uri="{FF2B5EF4-FFF2-40B4-BE49-F238E27FC236}">
                  <a16:creationId xmlns:a16="http://schemas.microsoft.com/office/drawing/2014/main" id="{A97CCAA1-584F-A5EC-0F84-DDE31F438DC9}"/>
                </a:ext>
              </a:extLst>
            </p:cNvPr>
            <p:cNvSpPr/>
            <p:nvPr/>
          </p:nvSpPr>
          <p:spPr>
            <a:xfrm>
              <a:off x="3902148" y="623356"/>
              <a:ext cx="914400" cy="725770"/>
            </a:xfrm>
            <a:prstGeom prst="arc">
              <a:avLst>
                <a:gd name="adj1" fmla="val 3378682"/>
                <a:gd name="adj2" fmla="val 7584453"/>
              </a:avLst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1FBCDDBD-666A-88CB-DA3F-21CC88DBE1F0}"/>
                </a:ext>
              </a:extLst>
            </p:cNvPr>
            <p:cNvGrpSpPr/>
            <p:nvPr/>
          </p:nvGrpSpPr>
          <p:grpSpPr>
            <a:xfrm>
              <a:off x="2883506" y="965821"/>
              <a:ext cx="2906068" cy="1823245"/>
              <a:chOff x="5240615" y="380673"/>
              <a:chExt cx="2906068" cy="2598309"/>
            </a:xfrm>
          </p:grpSpPr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21C57607-4DA7-C7B6-8563-DB708841BF1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093393" y="1312521"/>
                <a:ext cx="201935" cy="83532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3D28994B-1941-870B-E9F9-623E6B76FE5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083708" y="1312521"/>
                <a:ext cx="204822" cy="83532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7" name="Arc 76">
                <a:extLst>
                  <a:ext uri="{FF2B5EF4-FFF2-40B4-BE49-F238E27FC236}">
                    <a16:creationId xmlns:a16="http://schemas.microsoft.com/office/drawing/2014/main" id="{DE6D652A-0171-BEF7-FAEF-9C82933DC393}"/>
                  </a:ext>
                </a:extLst>
              </p:cNvPr>
              <p:cNvSpPr/>
              <p:nvPr/>
            </p:nvSpPr>
            <p:spPr>
              <a:xfrm>
                <a:off x="5240615" y="2056690"/>
                <a:ext cx="914400" cy="914400"/>
              </a:xfrm>
              <a:prstGeom prst="arc">
                <a:avLst>
                  <a:gd name="adj1" fmla="val 18301931"/>
                  <a:gd name="adj2" fmla="val 21501822"/>
                </a:avLst>
              </a:prstGeom>
              <a:solidFill>
                <a:srgbClr val="FF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2B902C33-55FE-B966-BE05-C98EC7A3E005}"/>
                  </a:ext>
                </a:extLst>
              </p:cNvPr>
              <p:cNvSpPr txBox="1"/>
              <p:nvPr/>
            </p:nvSpPr>
            <p:spPr>
              <a:xfrm>
                <a:off x="5761261" y="2085419"/>
                <a:ext cx="3080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a</a:t>
                </a:r>
              </a:p>
            </p:txBody>
          </p:sp>
          <p:sp>
            <p:nvSpPr>
              <p:cNvPr id="79" name="Arc 78">
                <a:extLst>
                  <a:ext uri="{FF2B5EF4-FFF2-40B4-BE49-F238E27FC236}">
                    <a16:creationId xmlns:a16="http://schemas.microsoft.com/office/drawing/2014/main" id="{E1E004A1-EABA-3970-F753-A01A80E00751}"/>
                  </a:ext>
                </a:extLst>
              </p:cNvPr>
              <p:cNvSpPr/>
              <p:nvPr/>
            </p:nvSpPr>
            <p:spPr>
              <a:xfrm>
                <a:off x="7232283" y="2064582"/>
                <a:ext cx="914400" cy="914400"/>
              </a:xfrm>
              <a:prstGeom prst="arc">
                <a:avLst>
                  <a:gd name="adj1" fmla="val 10909262"/>
                  <a:gd name="adj2" fmla="val 14257598"/>
                </a:avLst>
              </a:prstGeom>
              <a:solidFill>
                <a:srgbClr val="FF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CA92231F-6F9A-AA79-B55E-4BA564C526C6}"/>
                  </a:ext>
                </a:extLst>
              </p:cNvPr>
              <p:cNvSpPr txBox="1"/>
              <p:nvPr/>
            </p:nvSpPr>
            <p:spPr>
              <a:xfrm>
                <a:off x="7298203" y="2064597"/>
                <a:ext cx="3145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b</a:t>
                </a:r>
              </a:p>
            </p:txBody>
          </p:sp>
          <p:sp>
            <p:nvSpPr>
              <p:cNvPr id="81" name="Isosceles Triangle 80">
                <a:extLst>
                  <a:ext uri="{FF2B5EF4-FFF2-40B4-BE49-F238E27FC236}">
                    <a16:creationId xmlns:a16="http://schemas.microsoft.com/office/drawing/2014/main" id="{04A5CD5A-69E6-6D20-C9AC-A256A7316B59}"/>
                  </a:ext>
                </a:extLst>
              </p:cNvPr>
              <p:cNvSpPr/>
              <p:nvPr/>
            </p:nvSpPr>
            <p:spPr>
              <a:xfrm>
                <a:off x="5686468" y="380673"/>
                <a:ext cx="2021627" cy="2141109"/>
              </a:xfrm>
              <a:prstGeom prst="triangle">
                <a:avLst>
                  <a:gd name="adj" fmla="val 51005"/>
                </a:avLst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0D999BC8-342B-A709-C751-60364F4CFBD6}"/>
                </a:ext>
              </a:extLst>
            </p:cNvPr>
            <p:cNvSpPr txBox="1"/>
            <p:nvPr/>
          </p:nvSpPr>
          <p:spPr>
            <a:xfrm>
              <a:off x="4206101" y="1022353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c</a:t>
              </a:r>
            </a:p>
          </p:txBody>
        </p:sp>
      </p:grpSp>
      <p:sp>
        <p:nvSpPr>
          <p:cNvPr id="86" name="TextBox 85">
            <a:extLst>
              <a:ext uri="{FF2B5EF4-FFF2-40B4-BE49-F238E27FC236}">
                <a16:creationId xmlns:a16="http://schemas.microsoft.com/office/drawing/2014/main" id="{8A5F1CD9-0D74-1E22-9018-87EC91389846}"/>
              </a:ext>
            </a:extLst>
          </p:cNvPr>
          <p:cNvSpPr txBox="1"/>
          <p:nvPr/>
        </p:nvSpPr>
        <p:spPr>
          <a:xfrm>
            <a:off x="3461315" y="491173"/>
            <a:ext cx="2076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Equilateral Triangle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AFF13EFA-3F5B-6CA4-3C6A-6CFB214B4B87}"/>
              </a:ext>
            </a:extLst>
          </p:cNvPr>
          <p:cNvSpPr/>
          <p:nvPr/>
        </p:nvSpPr>
        <p:spPr>
          <a:xfrm>
            <a:off x="3076704" y="2700257"/>
            <a:ext cx="2632458" cy="602795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</a:rPr>
              <a:t>a = b = c = 60°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DF09D8A-B5B5-C06C-13E0-434812E47454}"/>
              </a:ext>
            </a:extLst>
          </p:cNvPr>
          <p:cNvSpPr/>
          <p:nvPr/>
        </p:nvSpPr>
        <p:spPr>
          <a:xfrm>
            <a:off x="3021378" y="4464420"/>
            <a:ext cx="2274285" cy="1315362"/>
          </a:xfrm>
          <a:prstGeom prst="rect">
            <a:avLst/>
          </a:prstGeom>
          <a:solidFill>
            <a:srgbClr val="66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800" u="sng" dirty="0">
                <a:solidFill>
                  <a:schemeClr val="tx1"/>
                </a:solidFill>
              </a:rPr>
              <a:t>Right angles = 90°</a:t>
            </a: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FCADD2EC-4806-F0F6-AE43-3828B771F2BC}"/>
              </a:ext>
            </a:extLst>
          </p:cNvPr>
          <p:cNvGrpSpPr/>
          <p:nvPr/>
        </p:nvGrpSpPr>
        <p:grpSpPr>
          <a:xfrm>
            <a:off x="3859960" y="4958716"/>
            <a:ext cx="725939" cy="476629"/>
            <a:chOff x="3837251" y="5143500"/>
            <a:chExt cx="725939" cy="476629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4356921E-DB9A-4EDA-DA9F-A04175107BC1}"/>
                </a:ext>
              </a:extLst>
            </p:cNvPr>
            <p:cNvSpPr/>
            <p:nvPr/>
          </p:nvSpPr>
          <p:spPr>
            <a:xfrm>
              <a:off x="3844584" y="5460475"/>
              <a:ext cx="167315" cy="149881"/>
            </a:xfrm>
            <a:prstGeom prst="rect">
              <a:avLst/>
            </a:prstGeom>
            <a:solidFill>
              <a:srgbClr val="66FFFF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835D2E85-0E7E-F763-65CD-0891AF0E0AC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837298" y="5620129"/>
              <a:ext cx="72589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74C0A8AE-124C-6440-4285-BFA67C48BD2C}"/>
                </a:ext>
              </a:extLst>
            </p:cNvPr>
            <p:cNvCxnSpPr>
              <a:cxnSpLocks/>
            </p:cNvCxnSpPr>
            <p:nvPr/>
          </p:nvCxnSpPr>
          <p:spPr>
            <a:xfrm>
              <a:off x="3837251" y="5143500"/>
              <a:ext cx="2339" cy="47662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06102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112</Words>
  <Application>Microsoft Office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R.Nugteren</dc:creator>
  <cp:lastModifiedBy>R.Nugteren</cp:lastModifiedBy>
  <cp:revision>1</cp:revision>
  <dcterms:created xsi:type="dcterms:W3CDTF">2024-04-25T08:27:05Z</dcterms:created>
  <dcterms:modified xsi:type="dcterms:W3CDTF">2024-04-26T10:48:54Z</dcterms:modified>
</cp:coreProperties>
</file>