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36AC9-125B-044A-AD69-634A7FE2F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8447C-C248-D2BF-A9CD-DCDB9181B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BF1C2-BD5F-2E23-1362-42323AFD1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4939-32AC-B541-D015-D1AB0CF2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76504-49F0-E04E-75F6-9555F49CB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63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02065-B5B8-473F-BDCC-5FAE9A383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BA81B-C299-1D80-A018-D5FC3D3FD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BB5E6-1880-AEBF-049E-CF6555C6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A961E-987C-55B0-F4E1-F31A1EB0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EF424-0F2D-E624-7740-A6FC9FF02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1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7ABAEC-1ED9-0F2D-778A-DFFD6D756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BA27E-FD22-F8C9-0248-23EE2883F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F2EA8-B68D-7E9E-98B2-527221C9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398EF-2D6A-6B1D-E359-8C265CE9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5E9B7-3C1D-734E-1F30-BBD73ADE0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27D9-F6DC-E568-8C5A-2687F3037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129D7-005D-87AE-1A2D-5958D5D7B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EF511-2D7D-713C-E406-BB41A430F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85590-A117-F5E6-2437-EDF858DFB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B6E4F-C608-0BFC-1F7A-1FEF382F2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2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EA5E0-534E-31E9-1204-AC93AD51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482EA-897C-0477-A85D-00EBCFFCA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EC1E9-359F-59D6-5F5F-755A93405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D8B14-1EBB-AA0D-33A1-0E026289D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892C3-4DA4-302F-1562-55A576259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9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707A1-5127-D185-0697-0B5B51A27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7C55B-C480-5481-EC93-B76306DB0C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B11DE-F64A-AD8A-FC4D-8C0B2B32B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3DF97-2C0F-116A-A137-715B6CE7F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29E0D-4833-CE24-72AC-F30DDE9A5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23B9D-F7AF-AAAC-48AA-05C95F37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0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3977C-1C09-521D-6084-8AA7E089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3217C-9777-326A-5A20-A48F243D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4AA140-2B4C-CCEF-F60D-2D74AE7EA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94745F-4709-2887-ED64-AC7260AE7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76653-D632-AC95-4D75-E552D48EEE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33774F-F115-40D8-B4A9-4B5B5EA65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04A5B-66F0-2A6D-06EB-E65A59638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67061A-83A1-333F-D607-C0BD3A36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3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78A11-8191-2F67-7EDC-7ADE696F8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B23C31-749A-DCE9-06AE-54AF27739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D13C9-7994-9E20-0C7C-D434BE1CF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3DD61B-9841-CAB9-0FE6-691B8B55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1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7E3D5C-66D5-FAF8-EE06-999C9271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985D3D-DB08-C3D6-3277-0434CE6E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DCDC0-2DE8-4E14-46CE-0B05FA973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1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8EEAE-C5B8-8CAB-4926-0E9734914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B9B4-FF11-8F71-3B1C-77E39B8C5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3EC5F-495F-08FD-5A46-15911D147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B806F-DFB2-FF46-C9DB-D4D782F6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9C2B9-51B3-6187-6251-FC56AED8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7A44F-E94D-CA84-3426-E5A940DB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4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53967-D2C4-F716-33FE-41346BB4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84644F-0735-346A-E0B9-36D71C08F4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F0B05-B579-D18E-EF13-D4101190F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B4936-8D8C-5423-472E-348AFC09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2925E-BBF6-5173-455E-0F86271A5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95179-7106-81B6-57AC-D5738DEC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0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605361-5ED2-99B4-2638-DE7066B0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E65E9-A566-CC9E-4A19-E9643CF8B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C25A3-AA37-076C-C992-0C17192B0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06EE1-10D4-41D7-ADA2-5EC02F1C6DC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C9CF8-93DC-355B-F073-D264C9A26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AAE5B-81E4-0A8D-6F6A-283397ED1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19A42-ED83-4847-927D-CAD49637F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4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182843-E085-8937-F76C-587673A3D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375" y="1871662"/>
            <a:ext cx="3143250" cy="31146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6550B4-73CF-0C17-03EA-6F2A0F2DC809}"/>
              </a:ext>
            </a:extLst>
          </p:cNvPr>
          <p:cNvSpPr txBox="1"/>
          <p:nvPr/>
        </p:nvSpPr>
        <p:spPr>
          <a:xfrm>
            <a:off x="788565" y="335560"/>
            <a:ext cx="10637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Sassoon Infant Std" panose="020B0503020103030203" pitchFamily="34" charset="0"/>
              </a:rPr>
              <a:t>Scientific Enquiry</a:t>
            </a:r>
            <a:endParaRPr lang="en-US" sz="48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04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EF695-19CC-B1B1-72FB-28D94E252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462" y="2085334"/>
            <a:ext cx="9144000" cy="100005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Sassoon Infant Std" panose="020B0503020103030203" pitchFamily="34" charset="0"/>
              </a:rPr>
              <a:t>WALT: perform a simple test</a:t>
            </a:r>
            <a:br>
              <a:rPr lang="en-GB" dirty="0">
                <a:latin typeface="Sassoon Infant Std" panose="020B0503020103030203" pitchFamily="34" charset="0"/>
              </a:rPr>
            </a:br>
            <a:br>
              <a:rPr lang="en-GB" dirty="0">
                <a:latin typeface="Sassoon Infant Std" panose="020B0503020103030203" pitchFamily="34" charset="0"/>
              </a:rPr>
            </a:br>
            <a:r>
              <a:rPr lang="en-GB" dirty="0">
                <a:solidFill>
                  <a:srgbClr val="00B0F0"/>
                </a:solidFill>
                <a:latin typeface="Sassoon Infant Std" panose="020B0503020103030203" pitchFamily="34" charset="0"/>
              </a:rPr>
              <a:t>Let’s investigate the question…</a:t>
            </a:r>
            <a:endParaRPr lang="en-US" dirty="0">
              <a:solidFill>
                <a:srgbClr val="00B0F0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51F76-3BD3-A100-8F2F-00E22283D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730" y="3179428"/>
            <a:ext cx="10771464" cy="1249959"/>
          </a:xfrm>
        </p:spPr>
        <p:txBody>
          <a:bodyPr/>
          <a:lstStyle/>
          <a:p>
            <a:endParaRPr lang="en-GB" dirty="0"/>
          </a:p>
          <a:p>
            <a:r>
              <a:rPr lang="en-US" sz="4000" dirty="0">
                <a:solidFill>
                  <a:srgbClr val="00B0F0"/>
                </a:solidFill>
                <a:latin typeface="Sassoon Infant Std" panose="020B0503020103030203" pitchFamily="34" charset="0"/>
              </a:rPr>
              <a:t>Is our sense of smell better when we can’t see?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E4C4A0-7995-CA98-19EC-16220324F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951" y="4477624"/>
            <a:ext cx="2469422" cy="221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0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AA4B06-2CAA-2760-4E10-372D3A745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66" y="2206412"/>
            <a:ext cx="3967766" cy="39720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2BC5C0-B7B1-C943-45DE-DBDBAA67CFF2}"/>
              </a:ext>
            </a:extLst>
          </p:cNvPr>
          <p:cNvSpPr txBox="1"/>
          <p:nvPr/>
        </p:nvSpPr>
        <p:spPr>
          <a:xfrm>
            <a:off x="528506" y="302004"/>
            <a:ext cx="112076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Sassoon Infant Std" panose="020B0503020103030203" pitchFamily="34" charset="0"/>
              </a:rPr>
              <a:t>What do you think? </a:t>
            </a:r>
          </a:p>
          <a:p>
            <a:r>
              <a:rPr lang="en-GB" sz="2800" dirty="0">
                <a:latin typeface="Sassoon Infant Std" panose="020B0503020103030203" pitchFamily="34" charset="0"/>
              </a:rPr>
              <a:t>Think – pair – share your ideas (predictions)</a:t>
            </a:r>
            <a:endParaRPr lang="en-US" sz="2800" dirty="0">
              <a:latin typeface="Sassoon Infant Std" panose="020B050302010303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BCAF6-F542-7139-F0D5-A5AADEAAAC62}"/>
              </a:ext>
            </a:extLst>
          </p:cNvPr>
          <p:cNvSpPr txBox="1"/>
          <p:nvPr/>
        </p:nvSpPr>
        <p:spPr>
          <a:xfrm>
            <a:off x="6333688" y="2030136"/>
            <a:ext cx="49942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B0F0"/>
                </a:solidFill>
                <a:latin typeface="Sassoon Infant Std" panose="020B0503020103030203" pitchFamily="34" charset="0"/>
              </a:rPr>
              <a:t>Is our sense of smell better when we can’t see?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4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6A16-74CD-64E4-CB16-57BADCDD4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5159" y="534798"/>
            <a:ext cx="10631647" cy="2387600"/>
          </a:xfrm>
        </p:spPr>
        <p:txBody>
          <a:bodyPr>
            <a:normAutofit/>
          </a:bodyPr>
          <a:lstStyle/>
          <a:p>
            <a:r>
              <a:rPr lang="en-GB" sz="4400" dirty="0">
                <a:latin typeface="Sassoon Infant Std" panose="020B0503020103030203" pitchFamily="34" charset="0"/>
              </a:rPr>
              <a:t>First, we will smell three different foods and say what we think they are. We will write down our ideas.</a:t>
            </a:r>
            <a:endParaRPr lang="en-US" sz="4400" dirty="0">
              <a:latin typeface="Sassoon Infant Std" panose="020B050302010303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0F46CD-C6AA-A070-138A-67087A2FF5D8}"/>
              </a:ext>
            </a:extLst>
          </p:cNvPr>
          <p:cNvSpPr txBox="1"/>
          <p:nvPr/>
        </p:nvSpPr>
        <p:spPr>
          <a:xfrm>
            <a:off x="855677" y="4068661"/>
            <a:ext cx="1097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Sassoon Infant Std" panose="020B0503020103030203" pitchFamily="34" charset="0"/>
              </a:rPr>
              <a:t>Then we will put on a blindfold and smell the foods again and say what we think they are. </a:t>
            </a:r>
            <a:endParaRPr lang="en-US" sz="44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96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D577-05CF-6990-C210-84B600145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68689"/>
            <a:ext cx="9144000" cy="2387600"/>
          </a:xfrm>
        </p:spPr>
        <p:txBody>
          <a:bodyPr>
            <a:normAutofit/>
          </a:bodyPr>
          <a:lstStyle/>
          <a:p>
            <a:r>
              <a:rPr lang="en-GB" sz="4400" dirty="0">
                <a:latin typeface="Sassoon Infant Std" panose="020B0503020103030203" pitchFamily="34" charset="0"/>
              </a:rPr>
              <a:t>Finally, we will talk about what we have found out. </a:t>
            </a:r>
            <a:endParaRPr lang="en-US" sz="4400" dirty="0">
              <a:latin typeface="Sassoon Infant Std" panose="020B050302010303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06183-B9AE-A1E6-FA0A-487B9BB21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02706"/>
            <a:ext cx="9144000" cy="1655762"/>
          </a:xfrm>
        </p:spPr>
        <p:txBody>
          <a:bodyPr>
            <a:normAutofit/>
          </a:bodyPr>
          <a:lstStyle/>
          <a:p>
            <a:r>
              <a:rPr lang="en-GB" sz="4400" dirty="0">
                <a:latin typeface="Sassoon Infant Std" panose="020B0503020103030203" pitchFamily="34" charset="0"/>
              </a:rPr>
              <a:t>How would we answer the question now?</a:t>
            </a:r>
            <a:endParaRPr lang="en-US" sz="44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17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115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Sassoon Infant Std</vt:lpstr>
      <vt:lpstr>Office Theme</vt:lpstr>
      <vt:lpstr>PowerPoint Presentation</vt:lpstr>
      <vt:lpstr>WALT: perform a simple test  Let’s investigate the question…</vt:lpstr>
      <vt:lpstr>PowerPoint Presentation</vt:lpstr>
      <vt:lpstr>First, we will smell three different foods and say what we think they are. We will write down our ideas.</vt:lpstr>
      <vt:lpstr>Finally, we will talk about what we have found out.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 Dufficy</dc:creator>
  <cp:lastModifiedBy>JO Dufficy</cp:lastModifiedBy>
  <cp:revision>3</cp:revision>
  <dcterms:created xsi:type="dcterms:W3CDTF">2023-11-23T10:06:45Z</dcterms:created>
  <dcterms:modified xsi:type="dcterms:W3CDTF">2024-06-03T09:58:42Z</dcterms:modified>
</cp:coreProperties>
</file>