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753600" cy="130048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77893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1pPr>
    <a:lvl2pPr indent="2286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2pPr>
    <a:lvl3pPr indent="4572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3pPr>
    <a:lvl4pPr indent="6858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4pPr>
    <a:lvl5pPr indent="9144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5pPr>
    <a:lvl6pPr indent="11430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6pPr>
    <a:lvl7pPr indent="13716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7pPr>
    <a:lvl8pPr indent="16002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8pPr>
    <a:lvl9pPr indent="1828800" defTabSz="609600" latinLnBrk="0">
      <a:lnSpc>
        <a:spcPct val="117999"/>
      </a:lnSpc>
      <a:defRPr sz="28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952500" y="7616825"/>
            <a:ext cx="7848600" cy="346025"/>
          </a:xfrm>
          <a:prstGeom prst="rect">
            <a:avLst/>
          </a:prstGeom>
        </p:spPr>
        <p:txBody>
          <a:bodyPr/>
          <a:lstStyle>
            <a:lvl1pPr>
              <a:defRPr i="1" sz="3200"/>
            </a:lvl1pPr>
            <a:lvl2pPr marL="889000" indent="-444500">
              <a:buSzPct val="145000"/>
              <a:buChar char="•"/>
              <a:defRPr i="1" sz="3200"/>
            </a:lvl2pPr>
            <a:lvl3pPr marL="1333500" indent="-444500">
              <a:buSzPct val="145000"/>
              <a:buChar char="•"/>
              <a:defRPr i="1" sz="3200"/>
            </a:lvl3pPr>
            <a:lvl4pPr marL="1778000" indent="-444500">
              <a:buSzPct val="145000"/>
              <a:buChar char="•"/>
              <a:defRPr i="1" sz="3200"/>
            </a:lvl4pPr>
            <a:lvl5pPr marL="2222500" indent="-444500">
              <a:buSzPct val="145000"/>
              <a:buChar char="•"/>
              <a:defRPr i="1"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/>
          <p:nvPr>
            <p:ph type="body" sz="quarter" idx="21"/>
          </p:nvPr>
        </p:nvSpPr>
        <p:spPr>
          <a:xfrm>
            <a:off x="952500" y="6045134"/>
            <a:ext cx="7848600" cy="457333"/>
          </a:xfrm>
          <a:prstGeom prst="rect">
            <a:avLst/>
          </a:prstGeom>
        </p:spPr>
        <p:txBody>
          <a:bodyPr anchor="ctr"/>
          <a:lstStyle/>
          <a:p>
            <a:pPr>
              <a:defRPr sz="4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2844800"/>
            <a:ext cx="9753600" cy="73152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21"/>
          </p:nvPr>
        </p:nvSpPr>
        <p:spPr>
          <a:xfrm>
            <a:off x="1219200" y="3349625"/>
            <a:ext cx="7315200" cy="442912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952500" y="7883525"/>
            <a:ext cx="78486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952500" y="8959850"/>
            <a:ext cx="7848600" cy="847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952500" y="5264150"/>
            <a:ext cx="7848600" cy="24765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21"/>
          </p:nvPr>
        </p:nvSpPr>
        <p:spPr>
          <a:xfrm>
            <a:off x="5038725" y="3321050"/>
            <a:ext cx="4000500" cy="616267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14375" y="3321050"/>
            <a:ext cx="4000500" cy="299085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14375" y="6388100"/>
            <a:ext cx="4000500" cy="30861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714375" y="3035300"/>
            <a:ext cx="8324850" cy="161925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714375" y="3035300"/>
            <a:ext cx="8324850" cy="161925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half" idx="1"/>
          </p:nvPr>
        </p:nvSpPr>
        <p:spPr>
          <a:xfrm>
            <a:off x="714375" y="4787900"/>
            <a:ext cx="8324850" cy="4714875"/>
          </a:xfrm>
          <a:prstGeom prst="rect">
            <a:avLst/>
          </a:prstGeom>
        </p:spPr>
        <p:txBody>
          <a:bodyPr anchor="ctr"/>
          <a:lstStyle>
            <a:lvl1pPr marL="583406" indent="-583406" algn="l">
              <a:spcBef>
                <a:spcPts val="5600"/>
              </a:spcBef>
              <a:buSzPct val="145000"/>
              <a:buChar char="•"/>
              <a:defRPr sz="4200"/>
            </a:lvl1pPr>
            <a:lvl2pPr marL="1027906" indent="-583406" algn="l">
              <a:spcBef>
                <a:spcPts val="5600"/>
              </a:spcBef>
              <a:buSzPct val="145000"/>
              <a:buChar char="•"/>
              <a:defRPr sz="4200"/>
            </a:lvl2pPr>
            <a:lvl3pPr marL="1472406" indent="-583406" algn="l">
              <a:spcBef>
                <a:spcPts val="5600"/>
              </a:spcBef>
              <a:buSzPct val="145000"/>
              <a:buChar char="•"/>
              <a:defRPr sz="4200"/>
            </a:lvl3pPr>
            <a:lvl4pPr marL="1916906" indent="-583406" algn="l">
              <a:spcBef>
                <a:spcPts val="5600"/>
              </a:spcBef>
              <a:buSzPct val="145000"/>
              <a:buChar char="•"/>
              <a:defRPr sz="4200"/>
            </a:lvl4pPr>
            <a:lvl5pPr marL="2361406" indent="-583406" algn="l">
              <a:spcBef>
                <a:spcPts val="5600"/>
              </a:spcBef>
              <a:buSzPct val="145000"/>
              <a:buChar char="•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21"/>
          </p:nvPr>
        </p:nvSpPr>
        <p:spPr>
          <a:xfrm>
            <a:off x="5038725" y="4787900"/>
            <a:ext cx="4000500" cy="471487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714375" y="3035300"/>
            <a:ext cx="8324850" cy="161925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714375" y="4787900"/>
            <a:ext cx="4000500" cy="4714875"/>
          </a:xfrm>
          <a:prstGeom prst="rect">
            <a:avLst/>
          </a:prstGeom>
        </p:spPr>
        <p:txBody>
          <a:bodyPr anchor="ctr"/>
          <a:lstStyle>
            <a:lvl1pPr marL="440871" indent="-440871" algn="l">
              <a:spcBef>
                <a:spcPts val="4200"/>
              </a:spcBef>
              <a:buSzPct val="145000"/>
              <a:buChar char="•"/>
              <a:defRPr sz="3600"/>
            </a:lvl1pPr>
            <a:lvl2pPr marL="783771" indent="-440871" algn="l">
              <a:spcBef>
                <a:spcPts val="4200"/>
              </a:spcBef>
              <a:buSzPct val="145000"/>
              <a:buChar char="•"/>
              <a:defRPr sz="3600"/>
            </a:lvl2pPr>
            <a:lvl3pPr marL="1126671" indent="-440871" algn="l">
              <a:spcBef>
                <a:spcPts val="4200"/>
              </a:spcBef>
              <a:buSzPct val="145000"/>
              <a:buChar char="•"/>
              <a:defRPr sz="3600"/>
            </a:lvl3pPr>
            <a:lvl4pPr marL="1469571" indent="-440871" algn="l">
              <a:spcBef>
                <a:spcPts val="4200"/>
              </a:spcBef>
              <a:buSzPct val="145000"/>
              <a:buChar char="•"/>
              <a:defRPr sz="3600"/>
            </a:lvl4pPr>
            <a:lvl5pPr marL="1812471" indent="-440871" algn="l">
              <a:spcBef>
                <a:spcPts val="4200"/>
              </a:spcBef>
              <a:buSzPct val="145000"/>
              <a:buChar char="•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4688586" y="9817100"/>
            <a:ext cx="371349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sz="half" idx="1"/>
          </p:nvPr>
        </p:nvSpPr>
        <p:spPr>
          <a:xfrm>
            <a:off x="714375" y="3797300"/>
            <a:ext cx="8324850" cy="5410200"/>
          </a:xfrm>
          <a:prstGeom prst="rect">
            <a:avLst/>
          </a:prstGeom>
        </p:spPr>
        <p:txBody>
          <a:bodyPr anchor="ctr"/>
          <a:lstStyle>
            <a:lvl1pPr marL="583406" indent="-583406" algn="l">
              <a:spcBef>
                <a:spcPts val="5600"/>
              </a:spcBef>
              <a:buSzPct val="145000"/>
              <a:buChar char="•"/>
              <a:defRPr sz="4200"/>
            </a:lvl1pPr>
            <a:lvl2pPr marL="1027906" indent="-583406" algn="l">
              <a:spcBef>
                <a:spcPts val="5600"/>
              </a:spcBef>
              <a:buSzPct val="145000"/>
              <a:buChar char="•"/>
              <a:defRPr sz="4200"/>
            </a:lvl2pPr>
            <a:lvl3pPr marL="1472406" indent="-583406" algn="l">
              <a:spcBef>
                <a:spcPts val="5600"/>
              </a:spcBef>
              <a:buSzPct val="145000"/>
              <a:buChar char="•"/>
              <a:defRPr sz="4200"/>
            </a:lvl3pPr>
            <a:lvl4pPr marL="1916906" indent="-583406" algn="l">
              <a:spcBef>
                <a:spcPts val="5600"/>
              </a:spcBef>
              <a:buSzPct val="145000"/>
              <a:buChar char="•"/>
              <a:defRPr sz="4200"/>
            </a:lvl4pPr>
            <a:lvl5pPr marL="2361406" indent="-583406" algn="l">
              <a:spcBef>
                <a:spcPts val="5600"/>
              </a:spcBef>
              <a:buSzPct val="145000"/>
              <a:buChar char="•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5038725" y="6664325"/>
            <a:ext cx="4000500" cy="282892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5038725" y="3511550"/>
            <a:ext cx="4000500" cy="2828925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quarter" idx="23"/>
          </p:nvPr>
        </p:nvSpPr>
        <p:spPr>
          <a:xfrm>
            <a:off x="714375" y="3511550"/>
            <a:ext cx="4000500" cy="5981700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73525"/>
            <a:ext cx="7848600" cy="24765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6626225"/>
            <a:ext cx="7848600" cy="8477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688586" y="9817100"/>
            <a:ext cx="371349" cy="373633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20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889250" marR="0" indent="-66675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333750" marR="0" indent="-66675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778250" marR="0" indent="-66675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222750" marR="0" indent="-66675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0" algn="ctr" defTabSz="77893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manamorimoto.tumblr.com/" TargetMode="External"/><Relationship Id="rId3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nicolettadelabrown.com/#/alps/" TargetMode="External"/><Relationship Id="rId3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lensculture.com/raina-vlaskovska" TargetMode="External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ame of artwork: ‘woven story’ from ‘Transfiguration’ exhibition…"/>
          <p:cNvSpPr txBox="1"/>
          <p:nvPr/>
        </p:nvSpPr>
        <p:spPr>
          <a:xfrm>
            <a:off x="3051824" y="8833985"/>
            <a:ext cx="3649953" cy="75799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</a:t>
            </a:r>
            <a:r>
              <a:t> ‘woven story’ from ‘Transfiguration’ exhibition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2014</a:t>
            </a:r>
          </a:p>
        </p:txBody>
      </p:sp>
      <p:pic>
        <p:nvPicPr>
          <p:cNvPr id="120" name="Screenshot 2026-01-10 at 18.37.29.png" descr="Screenshot 2026-01-10 at 18.37.29.png"/>
          <p:cNvPicPr>
            <a:picLocks noChangeAspect="1"/>
          </p:cNvPicPr>
          <p:nvPr/>
        </p:nvPicPr>
        <p:blipFill>
          <a:blip r:embed="rId2">
            <a:extLst/>
          </a:blip>
          <a:srcRect l="5900" t="0" r="0" b="0"/>
          <a:stretch>
            <a:fillRect/>
          </a:stretch>
        </p:blipFill>
        <p:spPr>
          <a:xfrm>
            <a:off x="3580804" y="4059022"/>
            <a:ext cx="2591996" cy="445655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Artist: Ines Seidel"/>
          <p:cNvSpPr txBox="1"/>
          <p:nvPr>
            <p:ph type="body" sz="quarter" idx="4294967295"/>
          </p:nvPr>
        </p:nvSpPr>
        <p:spPr>
          <a:xfrm>
            <a:off x="430019" y="843835"/>
            <a:ext cx="4290591" cy="847726"/>
          </a:xfrm>
          <a:prstGeom prst="rect">
            <a:avLst/>
          </a:prstGeom>
        </p:spPr>
        <p:txBody>
          <a:bodyPr/>
          <a:lstStyle/>
          <a:p>
            <a:pPr defTabSz="669882">
              <a:defRPr sz="4128"/>
            </a:pPr>
            <a:r>
              <a:rPr b="1"/>
              <a:t>Artist: </a:t>
            </a:r>
            <a:r>
              <a:t>Ines Seidel</a:t>
            </a:r>
          </a:p>
        </p:txBody>
      </p:sp>
      <p:sp>
        <p:nvSpPr>
          <p:cNvPr id="122" name="https://ines-seidel.de/en/tag/ausstellung/page/2/"/>
          <p:cNvSpPr txBox="1"/>
          <p:nvPr/>
        </p:nvSpPr>
        <p:spPr>
          <a:xfrm>
            <a:off x="3104084" y="9626517"/>
            <a:ext cx="4290591" cy="5278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https://ines-seidel.de/en/tag/ausstellung/page/2/</a:t>
            </a:r>
          </a:p>
        </p:txBody>
      </p:sp>
      <p:sp>
        <p:nvSpPr>
          <p:cNvPr id="123" name="Image source:"/>
          <p:cNvSpPr txBox="1"/>
          <p:nvPr/>
        </p:nvSpPr>
        <p:spPr>
          <a:xfrm>
            <a:off x="1650934" y="9626517"/>
            <a:ext cx="1379729" cy="2992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24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25" name="PREVIEW"/>
          <p:cNvSpPr txBox="1"/>
          <p:nvPr/>
        </p:nvSpPr>
        <p:spPr>
          <a:xfrm rot="20460000">
            <a:off x="-588684" y="3473527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ame of artwork: I am…"/>
          <p:cNvSpPr txBox="1"/>
          <p:nvPr/>
        </p:nvSpPr>
        <p:spPr>
          <a:xfrm>
            <a:off x="3051823" y="8487376"/>
            <a:ext cx="3649954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I am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2011</a:t>
            </a:r>
          </a:p>
        </p:txBody>
      </p:sp>
      <p:sp>
        <p:nvSpPr>
          <p:cNvPr id="202" name="Artist: Stella McCartney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Stella McCartney</a:t>
            </a:r>
          </a:p>
        </p:txBody>
      </p:sp>
      <p:sp>
        <p:nvSpPr>
          <p:cNvPr id="203" name="Image source:"/>
          <p:cNvSpPr txBox="1"/>
          <p:nvPr/>
        </p:nvSpPr>
        <p:spPr>
          <a:xfrm>
            <a:off x="1970288" y="9076101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pic>
        <p:nvPicPr>
          <p:cNvPr id="2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22377" t="0" r="31333" b="0"/>
          <a:stretch>
            <a:fillRect/>
          </a:stretch>
        </p:blipFill>
        <p:spPr>
          <a:xfrm>
            <a:off x="3472557" y="2287942"/>
            <a:ext cx="1881195" cy="60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https://rihannastyle.wordpress.com/2010/10/06/rihanna-stella-mccartney-resort-2011/"/>
          <p:cNvSpPr txBox="1"/>
          <p:nvPr/>
        </p:nvSpPr>
        <p:spPr>
          <a:xfrm>
            <a:off x="3506393" y="9119446"/>
            <a:ext cx="2740814" cy="5674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https://rihannastyle.wordpress.com/2010/10/06/rihanna-stella-mccartney-resort-2011/</a:t>
            </a:r>
          </a:p>
        </p:txBody>
      </p:sp>
      <p:sp>
        <p:nvSpPr>
          <p:cNvPr id="206" name="PREVIEW"/>
          <p:cNvSpPr txBox="1"/>
          <p:nvPr/>
        </p:nvSpPr>
        <p:spPr>
          <a:xfrm rot="20460000">
            <a:off x="-485040" y="294924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07" name="PREVIEW"/>
          <p:cNvSpPr txBox="1"/>
          <p:nvPr/>
        </p:nvSpPr>
        <p:spPr>
          <a:xfrm rot="20460000">
            <a:off x="-218911" y="4836846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08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Name of artwork: Keep Ya Head UpDate of artwork:  2013"/>
          <p:cNvSpPr txBox="1"/>
          <p:nvPr/>
        </p:nvSpPr>
        <p:spPr>
          <a:xfrm>
            <a:off x="3726015" y="7440605"/>
            <a:ext cx="3649953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Keep Ya Head UpDate of artwork: </a:t>
            </a:r>
            <a:r>
              <a:t> 2013</a:t>
            </a:r>
          </a:p>
        </p:txBody>
      </p:sp>
      <p:sp>
        <p:nvSpPr>
          <p:cNvPr id="211" name="Artist: Mana Morimoto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Mana Morimoto</a:t>
            </a:r>
          </a:p>
        </p:txBody>
      </p:sp>
      <p:sp>
        <p:nvSpPr>
          <p:cNvPr id="212" name="Image source:"/>
          <p:cNvSpPr txBox="1"/>
          <p:nvPr/>
        </p:nvSpPr>
        <p:spPr>
          <a:xfrm>
            <a:off x="2999317" y="8155179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213" name="https://www.ignant.com/2013/11/21/embroidery-by-mana-morimoto/"/>
          <p:cNvSpPr txBox="1"/>
          <p:nvPr/>
        </p:nvSpPr>
        <p:spPr>
          <a:xfrm>
            <a:off x="4180585" y="8155179"/>
            <a:ext cx="2740813" cy="4023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https://www.ignant.com/2013/11/21/embroidery-by-mana-morimoto/</a:t>
            </a:r>
          </a:p>
        </p:txBody>
      </p:sp>
      <p:pic>
        <p:nvPicPr>
          <p:cNvPr id="214" name="Screenshot 2026-01-10 at 19.20.50.png" descr="Screenshot 2026-01-10 at 19.20.50.png"/>
          <p:cNvPicPr>
            <a:picLocks noChangeAspect="1"/>
          </p:cNvPicPr>
          <p:nvPr/>
        </p:nvPicPr>
        <p:blipFill>
          <a:blip r:embed="rId3">
            <a:extLst/>
          </a:blip>
          <a:srcRect l="0" t="0" r="5975" b="0"/>
          <a:stretch>
            <a:fillRect/>
          </a:stretch>
        </p:blipFill>
        <p:spPr>
          <a:xfrm>
            <a:off x="2749641" y="2414325"/>
            <a:ext cx="4000110" cy="501791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PREVIEW"/>
          <p:cNvSpPr txBox="1"/>
          <p:nvPr/>
        </p:nvSpPr>
        <p:spPr>
          <a:xfrm rot="20460000">
            <a:off x="-201170" y="915889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16" name="PREVIEW"/>
          <p:cNvSpPr txBox="1"/>
          <p:nvPr/>
        </p:nvSpPr>
        <p:spPr>
          <a:xfrm rot="20460000">
            <a:off x="100442" y="4623943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17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Name of artwork: Untitled…"/>
          <p:cNvSpPr txBox="1"/>
          <p:nvPr/>
        </p:nvSpPr>
        <p:spPr>
          <a:xfrm>
            <a:off x="3726015" y="7440605"/>
            <a:ext cx="3649953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Untitled</a:t>
            </a:r>
            <a:endParaRPr b="1">
              <a:latin typeface="+mn-lt"/>
              <a:ea typeface="+mn-ea"/>
              <a:cs typeface="+mn-cs"/>
              <a:sym typeface="Helvetica Neue"/>
            </a:endParaRP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2017</a:t>
            </a:r>
          </a:p>
        </p:txBody>
      </p:sp>
      <p:sp>
        <p:nvSpPr>
          <p:cNvPr id="220" name="Artist: Shirley Nette Williams"/>
          <p:cNvSpPr txBox="1"/>
          <p:nvPr>
            <p:ph type="body" sz="quarter" idx="4294967295"/>
          </p:nvPr>
        </p:nvSpPr>
        <p:spPr>
          <a:xfrm>
            <a:off x="430019" y="932544"/>
            <a:ext cx="7780822" cy="847726"/>
          </a:xfrm>
          <a:prstGeom prst="rect">
            <a:avLst/>
          </a:prstGeom>
        </p:spPr>
        <p:txBody>
          <a:bodyPr/>
          <a:lstStyle/>
          <a:p>
            <a:pPr defTabSz="763354">
              <a:defRPr sz="4704"/>
            </a:pPr>
            <a:r>
              <a:rPr b="1"/>
              <a:t>Artist: </a:t>
            </a:r>
            <a:r>
              <a:t>Shirley Nette Williams</a:t>
            </a:r>
          </a:p>
        </p:txBody>
      </p:sp>
      <p:sp>
        <p:nvSpPr>
          <p:cNvPr id="221" name="Image source:"/>
          <p:cNvSpPr txBox="1"/>
          <p:nvPr/>
        </p:nvSpPr>
        <p:spPr>
          <a:xfrm>
            <a:off x="2999317" y="8155179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222" name="https://nz.pinterest.com/pin/243827767313075893/"/>
          <p:cNvSpPr txBox="1"/>
          <p:nvPr/>
        </p:nvSpPr>
        <p:spPr>
          <a:xfrm>
            <a:off x="4180585" y="8103642"/>
            <a:ext cx="2740814" cy="402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https://nz.pinterest.com/pin/243827767313075893/</a:t>
            </a:r>
          </a:p>
        </p:txBody>
      </p:sp>
      <p:pic>
        <p:nvPicPr>
          <p:cNvPr id="223" name="Screenshot 2026-01-10 at 19.20.46.png" descr="Screenshot 2026-01-10 at 19.20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7512" y="1987625"/>
            <a:ext cx="4025901" cy="541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PREVIEW"/>
          <p:cNvSpPr txBox="1"/>
          <p:nvPr/>
        </p:nvSpPr>
        <p:spPr>
          <a:xfrm rot="20460000">
            <a:off x="-47808" y="6958616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25" name="PREVIEW"/>
          <p:cNvSpPr txBox="1"/>
          <p:nvPr/>
        </p:nvSpPr>
        <p:spPr>
          <a:xfrm rot="20460000">
            <a:off x="-438338" y="3621524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26" name="PREVIEW"/>
          <p:cNvSpPr txBox="1"/>
          <p:nvPr/>
        </p:nvSpPr>
        <p:spPr>
          <a:xfrm rot="20460000">
            <a:off x="-890296" y="475149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Name of artwork: Untitled…"/>
          <p:cNvSpPr txBox="1"/>
          <p:nvPr/>
        </p:nvSpPr>
        <p:spPr>
          <a:xfrm>
            <a:off x="3726015" y="7440605"/>
            <a:ext cx="3649953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Untitled</a:t>
            </a:r>
            <a:endParaRPr b="1">
              <a:latin typeface="+mn-lt"/>
              <a:ea typeface="+mn-ea"/>
              <a:cs typeface="+mn-cs"/>
              <a:sym typeface="Helvetica Neue"/>
            </a:endParaRP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N.D.</a:t>
            </a:r>
          </a:p>
        </p:txBody>
      </p:sp>
      <p:sp>
        <p:nvSpPr>
          <p:cNvPr id="229" name="Artist: Hens Teeth Art…"/>
          <p:cNvSpPr txBox="1"/>
          <p:nvPr>
            <p:ph type="body" sz="quarter" idx="4294967295"/>
          </p:nvPr>
        </p:nvSpPr>
        <p:spPr>
          <a:xfrm>
            <a:off x="430019" y="932544"/>
            <a:ext cx="7780822" cy="847726"/>
          </a:xfrm>
          <a:prstGeom prst="rect">
            <a:avLst/>
          </a:prstGeom>
        </p:spPr>
        <p:txBody>
          <a:bodyPr/>
          <a:lstStyle/>
          <a:p>
            <a:pPr defTabSz="537463">
              <a:defRPr sz="3312"/>
            </a:pPr>
            <a:r>
              <a:rPr b="1"/>
              <a:t>Artist: </a:t>
            </a:r>
            <a:r>
              <a:t>Hens Teeth Art</a:t>
            </a:r>
          </a:p>
          <a:p>
            <a:pPr algn="l" defTabSz="315468">
              <a:defRPr sz="966">
                <a:solidFill>
                  <a:srgbClr val="62625B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                                                                                          viv_sliwka </a:t>
            </a:r>
            <a:endParaRPr sz="828">
              <a:solidFill>
                <a:srgbClr val="211922"/>
              </a:solidFill>
            </a:endParaRPr>
          </a:p>
        </p:txBody>
      </p:sp>
      <p:sp>
        <p:nvSpPr>
          <p:cNvPr id="230" name="Image source:"/>
          <p:cNvSpPr txBox="1"/>
          <p:nvPr/>
        </p:nvSpPr>
        <p:spPr>
          <a:xfrm>
            <a:off x="2999317" y="8155179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231" name="https://uk.pinterest.com/pin/72409506496652028/"/>
          <p:cNvSpPr txBox="1"/>
          <p:nvPr/>
        </p:nvSpPr>
        <p:spPr>
          <a:xfrm>
            <a:off x="4180585" y="8103642"/>
            <a:ext cx="2740813" cy="4023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100"/>
            </a:lvl1pPr>
          </a:lstStyle>
          <a:p>
            <a:pPr/>
            <a:r>
              <a:t>https://uk.pinterest.com/pin/72409506496652028/</a:t>
            </a:r>
          </a:p>
        </p:txBody>
      </p:sp>
      <p:pic>
        <p:nvPicPr>
          <p:cNvPr id="23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3371" y="1724774"/>
            <a:ext cx="5706858" cy="570685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34" name="PREVIEW"/>
          <p:cNvSpPr txBox="1"/>
          <p:nvPr/>
        </p:nvSpPr>
        <p:spPr>
          <a:xfrm rot="20460000">
            <a:off x="-482233" y="741277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235" name="PREVIEW"/>
          <p:cNvSpPr txBox="1"/>
          <p:nvPr/>
        </p:nvSpPr>
        <p:spPr>
          <a:xfrm rot="20460000">
            <a:off x="-76976" y="382836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Name of artwork: Neveruses (Misused)…"/>
          <p:cNvSpPr txBox="1"/>
          <p:nvPr/>
        </p:nvSpPr>
        <p:spPr>
          <a:xfrm>
            <a:off x="3051823" y="8948284"/>
            <a:ext cx="3649954" cy="5293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</a:t>
            </a:r>
            <a:r>
              <a:t> Neveruses (Misused)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2014</a:t>
            </a:r>
          </a:p>
        </p:txBody>
      </p:sp>
      <p:sp>
        <p:nvSpPr>
          <p:cNvPr id="128" name="Artist: Josh Blackwell"/>
          <p:cNvSpPr txBox="1"/>
          <p:nvPr>
            <p:ph type="body" sz="quarter" idx="4294967295"/>
          </p:nvPr>
        </p:nvSpPr>
        <p:spPr>
          <a:xfrm>
            <a:off x="430019" y="843835"/>
            <a:ext cx="4290591" cy="847726"/>
          </a:xfrm>
          <a:prstGeom prst="rect">
            <a:avLst/>
          </a:prstGeom>
        </p:spPr>
        <p:txBody>
          <a:bodyPr/>
          <a:lstStyle/>
          <a:p>
            <a:pPr defTabSz="545253">
              <a:defRPr sz="3359"/>
            </a:pPr>
            <a:r>
              <a:rPr b="1"/>
              <a:t>Artist: </a:t>
            </a:r>
            <a:r>
              <a:t>Josh Blackwell</a:t>
            </a:r>
          </a:p>
        </p:txBody>
      </p:sp>
      <p:sp>
        <p:nvSpPr>
          <p:cNvPr id="129" name="https://dailyartfair.com/artist/josh-blackwell"/>
          <p:cNvSpPr txBox="1"/>
          <p:nvPr/>
        </p:nvSpPr>
        <p:spPr>
          <a:xfrm>
            <a:off x="3104084" y="9740818"/>
            <a:ext cx="4290591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https://dailyartfair.com/artist/josh-blackwell</a:t>
            </a:r>
          </a:p>
        </p:txBody>
      </p:sp>
      <p:sp>
        <p:nvSpPr>
          <p:cNvPr id="130" name="Image source:"/>
          <p:cNvSpPr txBox="1"/>
          <p:nvPr/>
        </p:nvSpPr>
        <p:spPr>
          <a:xfrm>
            <a:off x="1650934" y="9740818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5443" y="4208094"/>
            <a:ext cx="3822714" cy="458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PREVIEW"/>
          <p:cNvSpPr txBox="1"/>
          <p:nvPr/>
        </p:nvSpPr>
        <p:spPr>
          <a:xfrm rot="20460000">
            <a:off x="82701" y="6735227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33" name="PREVIEW"/>
          <p:cNvSpPr txBox="1"/>
          <p:nvPr/>
        </p:nvSpPr>
        <p:spPr>
          <a:xfrm rot="20460000">
            <a:off x="-349420" y="3098141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34" name="PREVIEW"/>
          <p:cNvSpPr txBox="1"/>
          <p:nvPr/>
        </p:nvSpPr>
        <p:spPr>
          <a:xfrm rot="20460000">
            <a:off x="-1230199" y="-78503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Name of artwork: From a series called  “El Barrio Bodega”,…"/>
          <p:cNvSpPr txBox="1"/>
          <p:nvPr/>
        </p:nvSpPr>
        <p:spPr>
          <a:xfrm>
            <a:off x="3051823" y="8833984"/>
            <a:ext cx="3649954" cy="7579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</a:t>
            </a:r>
            <a:r>
              <a:t> From a series called 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“El Barrio Bodega”</a:t>
            </a:r>
            <a:r>
              <a:rPr>
                <a:solidFill>
                  <a:srgbClr val="7B7C6B"/>
                </a:solidFill>
              </a:rPr>
              <a:t>,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2013</a:t>
            </a:r>
          </a:p>
        </p:txBody>
      </p:sp>
      <p:sp>
        <p:nvSpPr>
          <p:cNvPr id="137" name="Artist: Nicoletta Daríta de La Brown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 defTabSz="607567">
              <a:defRPr sz="3743"/>
            </a:pPr>
            <a:r>
              <a:rPr b="1"/>
              <a:t>Artist: N</a:t>
            </a:r>
            <a:r>
              <a:t>icoletta Daríta de La Brown</a:t>
            </a:r>
          </a:p>
        </p:txBody>
      </p:sp>
      <p:sp>
        <p:nvSpPr>
          <p:cNvPr id="138" name="https://www.thejealouscurator.com/blog/2016/12/13/nicoletta-darita-de-la-brown/"/>
          <p:cNvSpPr txBox="1"/>
          <p:nvPr/>
        </p:nvSpPr>
        <p:spPr>
          <a:xfrm>
            <a:off x="2891181" y="9664841"/>
            <a:ext cx="4290592" cy="527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https://www.thejealouscurator.com/blog/2016/12/13/nicoletta-darita-de-la-brown/</a:t>
            </a:r>
          </a:p>
        </p:txBody>
      </p:sp>
      <p:sp>
        <p:nvSpPr>
          <p:cNvPr id="139" name="Image source:"/>
          <p:cNvSpPr txBox="1"/>
          <p:nvPr/>
        </p:nvSpPr>
        <p:spPr>
          <a:xfrm>
            <a:off x="1650934" y="9740818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2965" y="4130590"/>
            <a:ext cx="3087024" cy="463053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PREVIEW"/>
          <p:cNvSpPr txBox="1"/>
          <p:nvPr/>
        </p:nvSpPr>
        <p:spPr>
          <a:xfrm rot="20460000">
            <a:off x="82701" y="7019097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42" name="PREVIEW"/>
          <p:cNvSpPr txBox="1"/>
          <p:nvPr/>
        </p:nvSpPr>
        <p:spPr>
          <a:xfrm rot="20460000">
            <a:off x="-378588" y="3916572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43" name="PREVIEW"/>
          <p:cNvSpPr txBox="1"/>
          <p:nvPr/>
        </p:nvSpPr>
        <p:spPr>
          <a:xfrm rot="20460000">
            <a:off x="898827" y="9290058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Name of artwork: ‘Photograms’…"/>
          <p:cNvSpPr txBox="1"/>
          <p:nvPr/>
        </p:nvSpPr>
        <p:spPr>
          <a:xfrm>
            <a:off x="3051823" y="8948665"/>
            <a:ext cx="3649954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‘Photograms’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2014</a:t>
            </a:r>
          </a:p>
        </p:txBody>
      </p:sp>
      <p:sp>
        <p:nvSpPr>
          <p:cNvPr id="146" name="Artist: Raina Vlaskovska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Raina Vlaskovska</a:t>
            </a:r>
          </a:p>
        </p:txBody>
      </p:sp>
      <p:sp>
        <p:nvSpPr>
          <p:cNvPr id="147" name="https://www.lensculture.com/projects/17247-photograms"/>
          <p:cNvSpPr txBox="1"/>
          <p:nvPr/>
        </p:nvSpPr>
        <p:spPr>
          <a:xfrm>
            <a:off x="2997633" y="9753244"/>
            <a:ext cx="4290591" cy="5278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https://www.lensculture.com/projects/17247-photograms</a:t>
            </a:r>
          </a:p>
        </p:txBody>
      </p:sp>
      <p:sp>
        <p:nvSpPr>
          <p:cNvPr id="148" name="Image source:"/>
          <p:cNvSpPr txBox="1"/>
          <p:nvPr/>
        </p:nvSpPr>
        <p:spPr>
          <a:xfrm>
            <a:off x="1650934" y="9740818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pic>
        <p:nvPicPr>
          <p:cNvPr id="149" name="Screenshot 2026-01-10 at 18.53.55.png" descr="Screenshot 2026-01-10 at 18.53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1823" y="4182515"/>
            <a:ext cx="3649954" cy="463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51" name="PREVIEW"/>
          <p:cNvSpPr txBox="1"/>
          <p:nvPr/>
        </p:nvSpPr>
        <p:spPr>
          <a:xfrm rot="20460000">
            <a:off x="-722000" y="4626750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52" name="PREVIEW"/>
          <p:cNvSpPr txBox="1"/>
          <p:nvPr/>
        </p:nvSpPr>
        <p:spPr>
          <a:xfrm rot="20460000">
            <a:off x="-722000" y="232030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Name of artwork: ‘leaf dress’…"/>
          <p:cNvSpPr txBox="1"/>
          <p:nvPr/>
        </p:nvSpPr>
        <p:spPr>
          <a:xfrm>
            <a:off x="3850208" y="7777701"/>
            <a:ext cx="3649953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‘leaf dress’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2010</a:t>
            </a:r>
          </a:p>
        </p:txBody>
      </p:sp>
      <p:sp>
        <p:nvSpPr>
          <p:cNvPr id="155" name="Artist: Susan Lenz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Susan Lenz</a:t>
            </a:r>
          </a:p>
        </p:txBody>
      </p:sp>
      <p:sp>
        <p:nvSpPr>
          <p:cNvPr id="156" name="Image source:"/>
          <p:cNvSpPr txBox="1"/>
          <p:nvPr/>
        </p:nvSpPr>
        <p:spPr>
          <a:xfrm>
            <a:off x="2768672" y="8517507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57" name="https://i0.wp.com/agoodgoodbye.com/wp-content/uploads/2013/01/leaf-dress.jpg?ssl=1"/>
          <p:cNvSpPr txBox="1"/>
          <p:nvPr/>
        </p:nvSpPr>
        <p:spPr>
          <a:xfrm>
            <a:off x="4055374" y="8445854"/>
            <a:ext cx="4162200" cy="50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https://i0.wp.com/agoodgoodbye.com/wp-content/uploads/2013/01/leaf-dress.jpg?ssl=1</a:t>
            </a:r>
          </a:p>
        </p:txBody>
      </p:sp>
      <p:pic>
        <p:nvPicPr>
          <p:cNvPr id="158" name="Screenshot 2026-01-10 at 18.54.06.png" descr="Screenshot 2026-01-10 at 18.54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9465" y="2667627"/>
            <a:ext cx="2652058" cy="4873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eaf-dress-close-up.jpeg" descr="leaf-dress-close-up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8062" y="2570883"/>
            <a:ext cx="3759201" cy="506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61" name="PREVIEW"/>
          <p:cNvSpPr txBox="1"/>
          <p:nvPr/>
        </p:nvSpPr>
        <p:spPr>
          <a:xfrm rot="20460000">
            <a:off x="-287072" y="441707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62" name="PREVIEW"/>
          <p:cNvSpPr txBox="1"/>
          <p:nvPr/>
        </p:nvSpPr>
        <p:spPr>
          <a:xfrm rot="20460000">
            <a:off x="-1014489" y="2018693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ame of artwork: ‘The Father’…"/>
          <p:cNvSpPr txBox="1"/>
          <p:nvPr/>
        </p:nvSpPr>
        <p:spPr>
          <a:xfrm>
            <a:off x="3051824" y="8487376"/>
            <a:ext cx="3649953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‘The Father’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1920</a:t>
            </a:r>
          </a:p>
        </p:txBody>
      </p:sp>
      <p:sp>
        <p:nvSpPr>
          <p:cNvPr id="165" name="Artist: Hannah Hoch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Hannah Hoch</a:t>
            </a:r>
          </a:p>
        </p:txBody>
      </p:sp>
      <p:sp>
        <p:nvSpPr>
          <p:cNvPr id="166" name="Image source:"/>
          <p:cNvSpPr txBox="1"/>
          <p:nvPr/>
        </p:nvSpPr>
        <p:spPr>
          <a:xfrm>
            <a:off x="1970288" y="9177886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67" name="https://blog.fabrics-store.com/2024/02/13/hannah-hoch-rebel-with-a-cause/"/>
          <p:cNvSpPr txBox="1"/>
          <p:nvPr/>
        </p:nvSpPr>
        <p:spPr>
          <a:xfrm>
            <a:off x="3168280" y="9076101"/>
            <a:ext cx="4162200" cy="502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https://blog.fabrics-store.com/2024/02/13/hannah-hoch-rebel-with-a-cause/</a:t>
            </a:r>
          </a:p>
        </p:txBody>
      </p:sp>
      <p:pic>
        <p:nvPicPr>
          <p:cNvPr id="168" name="hannah-hoch_11.jpg" descr="hannah-hoch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2780" y="3124963"/>
            <a:ext cx="4245490" cy="508066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70" name="PREVIEW"/>
          <p:cNvSpPr txBox="1"/>
          <p:nvPr/>
        </p:nvSpPr>
        <p:spPr>
          <a:xfrm rot="20460000">
            <a:off x="-349420" y="4839652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71" name="PREVIEW"/>
          <p:cNvSpPr txBox="1"/>
          <p:nvPr/>
        </p:nvSpPr>
        <p:spPr>
          <a:xfrm rot="20460000">
            <a:off x="-517717" y="1947725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Name of artwork: Untitled…"/>
          <p:cNvSpPr txBox="1"/>
          <p:nvPr/>
        </p:nvSpPr>
        <p:spPr>
          <a:xfrm>
            <a:off x="3051823" y="8487376"/>
            <a:ext cx="3649954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Untitled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2016</a:t>
            </a:r>
          </a:p>
        </p:txBody>
      </p:sp>
      <p:sp>
        <p:nvSpPr>
          <p:cNvPr id="174" name="Artist: Mandy Pattullo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Mandy Pattullo</a:t>
            </a:r>
          </a:p>
        </p:txBody>
      </p:sp>
      <p:sp>
        <p:nvSpPr>
          <p:cNvPr id="175" name="Image source:"/>
          <p:cNvSpPr txBox="1"/>
          <p:nvPr/>
        </p:nvSpPr>
        <p:spPr>
          <a:xfrm>
            <a:off x="1970288" y="9076101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76" name="https://www.mandypattullo.co.uk/gallery.html"/>
          <p:cNvSpPr txBox="1"/>
          <p:nvPr/>
        </p:nvSpPr>
        <p:spPr>
          <a:xfrm>
            <a:off x="3168280" y="9082267"/>
            <a:ext cx="4162200" cy="2869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https://www.mandypattullo.co.uk/gallery.html</a:t>
            </a:r>
          </a:p>
        </p:txBody>
      </p:sp>
      <p:pic>
        <p:nvPicPr>
          <p:cNvPr id="17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775" y="2577165"/>
            <a:ext cx="3810050" cy="561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79" name="PREVIEW"/>
          <p:cNvSpPr txBox="1"/>
          <p:nvPr/>
        </p:nvSpPr>
        <p:spPr>
          <a:xfrm rot="20460000">
            <a:off x="50024" y="7412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80" name="PREVIEW"/>
          <p:cNvSpPr txBox="1"/>
          <p:nvPr/>
        </p:nvSpPr>
        <p:spPr>
          <a:xfrm rot="20460000">
            <a:off x="-532652" y="2624724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81" name="PREVIEW"/>
          <p:cNvSpPr txBox="1"/>
          <p:nvPr/>
        </p:nvSpPr>
        <p:spPr>
          <a:xfrm rot="20460000">
            <a:off x="-1419746" y="-409138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Name of artwork: Forget-Me-Not…"/>
          <p:cNvSpPr txBox="1"/>
          <p:nvPr/>
        </p:nvSpPr>
        <p:spPr>
          <a:xfrm>
            <a:off x="3051823" y="8487376"/>
            <a:ext cx="3649954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Forget-Me-Not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2000</a:t>
            </a:r>
          </a:p>
        </p:txBody>
      </p:sp>
      <p:sp>
        <p:nvSpPr>
          <p:cNvPr id="184" name="Artist: Lisa Kokin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Lisa Kokin</a:t>
            </a:r>
          </a:p>
        </p:txBody>
      </p:sp>
      <p:sp>
        <p:nvSpPr>
          <p:cNvPr id="185" name="Image source:"/>
          <p:cNvSpPr txBox="1"/>
          <p:nvPr/>
        </p:nvSpPr>
        <p:spPr>
          <a:xfrm>
            <a:off x="1970288" y="9076101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86" name="https://lisakokin.com/sewn-found-photos01#!prettyPhoto[folio]/1/"/>
          <p:cNvSpPr txBox="1"/>
          <p:nvPr/>
        </p:nvSpPr>
        <p:spPr>
          <a:xfrm>
            <a:off x="3132796" y="8974317"/>
            <a:ext cx="4162200" cy="50284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1400"/>
            </a:lvl1pPr>
          </a:lstStyle>
          <a:p>
            <a:pPr/>
            <a:r>
              <a:t>https://lisakokin.com/sewn-found-photos01#!prettyPhoto[folio]/1/</a:t>
            </a:r>
          </a:p>
        </p:txBody>
      </p:sp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665" y="2108419"/>
            <a:ext cx="3890270" cy="596209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REVIEW"/>
          <p:cNvSpPr txBox="1"/>
          <p:nvPr/>
        </p:nvSpPr>
        <p:spPr>
          <a:xfrm rot="20460000">
            <a:off x="-520523" y="241698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89" name="PREVIEW"/>
          <p:cNvSpPr txBox="1"/>
          <p:nvPr/>
        </p:nvSpPr>
        <p:spPr>
          <a:xfrm rot="20460000">
            <a:off x="-147944" y="4233622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90" name="PREVIEW"/>
          <p:cNvSpPr txBox="1"/>
          <p:nvPr/>
        </p:nvSpPr>
        <p:spPr>
          <a:xfrm rot="20460000">
            <a:off x="-147944" y="7604579"/>
            <a:ext cx="11197601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Name of artwork: I am…"/>
          <p:cNvSpPr txBox="1"/>
          <p:nvPr/>
        </p:nvSpPr>
        <p:spPr>
          <a:xfrm>
            <a:off x="3051823" y="8487376"/>
            <a:ext cx="3649954" cy="52863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Name of artwork: I am</a:t>
            </a:r>
          </a:p>
          <a:p>
            <a:pPr algn="l" defTabSz="457200">
              <a:defRPr sz="1500">
                <a:solidFill>
                  <a:srgbClr val="37373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Date of artwork: </a:t>
            </a:r>
            <a:r>
              <a:t> 2012</a:t>
            </a:r>
          </a:p>
        </p:txBody>
      </p:sp>
      <p:sp>
        <p:nvSpPr>
          <p:cNvPr id="193" name="Artist: Ben Giles"/>
          <p:cNvSpPr txBox="1"/>
          <p:nvPr>
            <p:ph type="body" sz="quarter" idx="4294967295"/>
          </p:nvPr>
        </p:nvSpPr>
        <p:spPr>
          <a:xfrm>
            <a:off x="430019" y="843835"/>
            <a:ext cx="7780822" cy="847726"/>
          </a:xfrm>
          <a:prstGeom prst="rect">
            <a:avLst/>
          </a:prstGeom>
        </p:spPr>
        <p:txBody>
          <a:bodyPr/>
          <a:lstStyle/>
          <a:p>
            <a:pPr/>
            <a:r>
              <a:rPr b="1"/>
              <a:t>Artist: </a:t>
            </a:r>
            <a:r>
              <a:t>Ben Giles</a:t>
            </a:r>
          </a:p>
        </p:txBody>
      </p:sp>
      <p:sp>
        <p:nvSpPr>
          <p:cNvPr id="194" name="Image source:"/>
          <p:cNvSpPr txBox="1"/>
          <p:nvPr/>
        </p:nvSpPr>
        <p:spPr>
          <a:xfrm>
            <a:off x="1970288" y="9076101"/>
            <a:ext cx="1379729" cy="29927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457200">
              <a:defRPr b="1" sz="1500">
                <a:solidFill>
                  <a:srgbClr val="373737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Image source:</a:t>
            </a:r>
          </a:p>
        </p:txBody>
      </p:sp>
      <p:sp>
        <p:nvSpPr>
          <p:cNvPr id="195" name="https://www.flickr.com/photos/ben_giles/7043191533/"/>
          <p:cNvSpPr txBox="1"/>
          <p:nvPr/>
        </p:nvSpPr>
        <p:spPr>
          <a:xfrm>
            <a:off x="3533554" y="9119446"/>
            <a:ext cx="2939314" cy="2125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900"/>
            </a:lvl1pPr>
          </a:lstStyle>
          <a:p>
            <a:pPr/>
            <a:r>
              <a:t>https://www.flickr.com/photos/ben_giles/7043191533/</a:t>
            </a:r>
          </a:p>
        </p:txBody>
      </p:sp>
      <p:pic>
        <p:nvPicPr>
          <p:cNvPr id="196" name="Screenshot 2026-01-10 at 19.21.00.png" descr="Screenshot 2026-01-10 at 19.21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8818" y="2623555"/>
            <a:ext cx="5268785" cy="493182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REVIEW"/>
          <p:cNvSpPr txBox="1"/>
          <p:nvPr/>
        </p:nvSpPr>
        <p:spPr>
          <a:xfrm rot="20460000">
            <a:off x="-76976" y="7285225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98" name="PREVIEW"/>
          <p:cNvSpPr txBox="1"/>
          <p:nvPr/>
        </p:nvSpPr>
        <p:spPr>
          <a:xfrm rot="20460000">
            <a:off x="-464491" y="3455786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  <p:sp>
        <p:nvSpPr>
          <p:cNvPr id="199" name="PREVIEW"/>
          <p:cNvSpPr txBox="1"/>
          <p:nvPr/>
        </p:nvSpPr>
        <p:spPr>
          <a:xfrm rot="20460000">
            <a:off x="-595589" y="510633"/>
            <a:ext cx="11197600" cy="26924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6800">
                <a:solidFill>
                  <a:srgbClr val="53585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PREVIEW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 upright="0">
        <a:spAutoFit/>
      </a:bodyPr>
      <a:lstStyle>
        <a:defPPr marL="0" marR="0" indent="0" algn="ctr" defTabSz="77893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