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9" r:id="rId2"/>
    <p:sldId id="298" r:id="rId3"/>
    <p:sldId id="320" r:id="rId4"/>
    <p:sldId id="322" r:id="rId5"/>
    <p:sldId id="321" r:id="rId6"/>
    <p:sldId id="314" r:id="rId7"/>
    <p:sldId id="326" r:id="rId8"/>
    <p:sldId id="315" r:id="rId9"/>
    <p:sldId id="316" r:id="rId10"/>
    <p:sldId id="318" r:id="rId11"/>
    <p:sldId id="327" r:id="rId12"/>
    <p:sldId id="319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33FF"/>
    <a:srgbClr val="CC99FF"/>
    <a:srgbClr val="99CCFF"/>
    <a:srgbClr val="FF6600"/>
    <a:srgbClr val="00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1023" autoAdjust="0"/>
  </p:normalViewPr>
  <p:slideViewPr>
    <p:cSldViewPr snapToGrid="0">
      <p:cViewPr varScale="1">
        <p:scale>
          <a:sx n="80" d="100"/>
          <a:sy n="80" d="100"/>
        </p:scale>
        <p:origin x="42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24602-FF32-4039-B40A-C0A5A9DB9B4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3605-C2C2-417C-BE59-837CB6B16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2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19-12-02T10:59:22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3206 7272 0,'0'0'0,"4"4"15,-4 0-15,0-4 16,9 5-16,0 4 15,0-5-15,8 14 16,1 4 0,-9 0-16,8 13 15,-3-4-15,-14 4 16,4 9-16,-4 5 16,-4 43-16,-1-43 15,-21 44-15,-9-10 16,17-43-16,-17 35 15,13-40-15,13-4 16,-9-9 0,14 0-16,-5 0 15,4-4-15,1 0 16,0-5-16,26 4 16,-9-3-16,0-1 15,18-9-15,57 1 16,-44-5-16,67 0 15,-72 0-15,63 0 16,-63 0 0,5 0-16,1 0 15,-15 4-15,1 5 16,49 13-16,-49-13 16,-9 0-16,0-9 15,-5 8-15,-8-8 16,0 5-16,0-5 15</inkml:trace>
  <inkml:trace contextRef="#ctx0" brushRef="#br0" timeOffset="250.33">4008 8048 0,'0'0'15,"0"0"-15,0 0 16,0 9 0,0 13-16,0-22 15,-8 22-15,8 13 16,0-9-16,0 1 16,0-27-16,13 22 15,0 0-15,0-13 16,1-18-16,-1 5 15,18-14 1</inkml:trace>
  <inkml:trace contextRef="#ctx0" brushRef="#br0" timeOffset="418.88">3978 7677 0,'0'0'15,"-9"0"-15,9 0 16,0 0-16,0 0 15,0 0 1,4 27-16,1-10 16,-5-17-16,0 0 15,8 22-15</inkml:trace>
  <inkml:trace contextRef="#ctx0" brushRef="#br0" timeOffset="968.4">4480 8237 0,'0'5'16,"18"4"-16,-5 4 15,0-4-15,1-1 16,-6 1-16,-8-9 16,0 0-16,27 9 15,-1-9-15,-4 5 16,58-19-1,-49 1-15,30-18 16,-30 5-16,-9 4 16,-4-9-16,0 0 15,-14-4-15,0-1 16,-21-43-16,-1 39 16,5 9-16,-5 5 15,-4 4-15,9 4 16,-5 9-1,18 14-15,-9 4 16,14 22-16,13 44 16,-1 8-16,1 6 15,8-1-15,-12-40 16,-6-4-16,-3 5 16,-14 48-16,-22-13 15,-9-9-15,-13-14 16,-4-3-1,17-41-15,-4 1 16,-35 8-16,44-17 16,4-4-16,4-5 15,1-5-15,13-4 16,8-4-16,5-4 16,5-6-16,8-34 15</inkml:trace>
  <inkml:trace contextRef="#ctx0" brushRef="#br0" timeOffset="1418.21">5212 8286 0,'9'0'0,"9"0"15,-18 0-15,0 0 16,0 0-16,22 0 15,9-5 1,-5-3-16,-4 3 16,5-4-16,-10-4 15,5-9-15,-8 4 16,-6-4-16,-8 0 16,0 0-16,-13 0 15,-4 9-15,-6 4 16,1 9-1,-4 0-15,4 13 16,4-4-16,-4 13 16,9 0-16,0 0 15,4 5-15,9-1 16,31 32-16,-9-32 16,35 14-16,14 0 15,-36-23-15,5 1 16,-1-5-16,1-4 15,-5-5 1,14-4-16,-5-4 16,44-18-16,-48 4 15,44-22-15</inkml:trace>
  <inkml:trace contextRef="#ctx0" brushRef="#br0" timeOffset="2052.51">6473 7726 0,'0'9'0,"5"8"15,4 5-15,39 75 16,-17-13-16,-27-40 16,5 53-16,-4-48 15,-5 4-15,4-5 16,-13-4-16,0-4 16,5-9-16,-5 4 15,-4-8-15,4-5 16,0-5-1,-4-4-15,9-8 16,-9-10-16,4-3 16,9-6-16,13-3 15,-4-14-15,22-26 16,22 8-16,-31 27 16,48-9-16,-39 18 15,18 9 1,-14 4-16,-4 8 15,97 28-15,-102-23 16,-8 5-16,4 4 16,-18 0-16,1 4 15,-10 1-15,-8-1 16,-31 36-16,-18-23 16,27-17-16,-5-4 15,5-5-15,8-4 16,-4 0-1,9-9-15,5 4 16,-1-8-16,18 0 16,-4-10-16,8 5 15,1-8-15,21-14 16</inkml:trace>
  <inkml:trace contextRef="#ctx0" brushRef="#br0" timeOffset="2503.31">7369 8480 0,'0'0'16,"4"0"-16,9 0 16,-13 0-16,18-5 15,4 5 1,0-8-16,4 3 15,-3-12-15,43-23 16,-40 18-16,-8 0 16,-1-5-16,-12-3 15,-10-1-15,-3 0 16,-6 0-16,-8 4 16,0 10-16,0 12 15,-9 5 1,-44 9-16,49 9 15,-1 4-15,14 0 16,4 4-16,18 5 16,18 27-16,-5-32 15,79 49-15,-57-57 16,0-5-16,45 9 16,-45-18-16,4-4 15,-8 5 1,0-10-16,-5-8 15,44-9-15</inkml:trace>
  <inkml:trace contextRef="#ctx0" brushRef="#br0" timeOffset="2988">8030 8524 0,'5'0'15,"3"0"-15,-8 0 16,14 0-16,-14 0 16,17 0-16,5-9 15,5-13-15,-5 13 16,35-48 0,-35 35-16,-9 0 15,1-22-15,-14 9 16,-14-102-16,6 106 15,-6 4-15,1 10 16,0-1-16,0 5 16,8 9-16,1 21 15,-1 18-15,27 23 16,14 74-16,-14-30 16,-9-63-1,5 58-15,-14-66 16,-22 53-16,14-44 15,-40 21-15,-5 5 16,19-44-16,-41 23 16,-17-10-16,53-22 15,-10-4-15,10-5 16,0 1-16,13-10 16,4-3-1,9-6-15,9-3 16,5-23-16</inkml:trace>
  <inkml:trace contextRef="#ctx0" brushRef="#br0" timeOffset="3437.8">8934 8445 0,'0'0'15,"0"-5"-15,0 5 16,-4-13-16,-5-5 16,-35-26-16,26 22 15,-57-17-15,49 30 16,-14-5-16,5 10 16,4 8-1,4 10-15,5-1 16,14 9-16,-1 9 15,26 35-15,19-4 16,-10-36-16,40 23 16,5-14-16,-36-17 15,9-10-15,-9 6 16,-4-14 0,0 4-16,0-8 15,-9-5-15,0-4 16,-13-14-16,-9-13 15,0 1-15,0-1 16,-4 5-16,-1 4 16,5 9-16,-4 13 15,4 0-15,-5 9 16,1 13-16</inkml:trace>
  <inkml:trace contextRef="#ctx0" brushRef="#br0" timeOffset="3705.08">9349 8506 0,'0'0'0,"0"0"0,0 0 16,0 0-1,0 0-15,0-8 16,0-10-16,4-4 15,5 0-15,0-9 16,66-44-16,-58 53 16,19 13-16,-10 0 15,-4 5-15,5-5 16,-10 13-16,-4-4 16,14 0-1</inkml:trace>
  <inkml:trace contextRef="#ctx0" brushRef="#br0" timeOffset="4106.01">9803 8436 0,'0'4'16,"0"1"0,17-1-16,-3 0 15,3-4-15,5 0 16,0 0-16,0-4 15,5-9-15,-5-5 16,31-22-16,-44 18 16,-5-4-16,1 8 15,-5 5 1,-23-5-16,10 14 0,-9 0 16,5 12-1,-10 10-15,-21 22 16,26-18-16,8 0 15,10 4-15,4 1 16,31 26-16,22-5 16,22-13-16,8 5 15,-43-27 1,0 1-16,-9-6 0,0-3 16,-14-5-1,27 0 1</inkml:trace>
  <inkml:trace contextRef="#ctx0" brushRef="#br0" timeOffset="4774.22">6672 8736 0,'0'0'0,"0"0"16,0 0-16,0 0 15,0 0-15,-13 0 16,-1-5-16,-12 1 15,-14-5-15,-52 0 16,-10 5-16,-56 43 16,56-21-1,54-13-15,-54 12 0,1 10 16,13-5 0,43-14-16,15 1 15,-10 0-15,9 0 16,5 0-16,8-5 15,9-4-15,9 5 16,13-14-16</inkml:trace>
  <inkml:trace contextRef="#ctx0" brushRef="#br0" timeOffset="5158.2">6288 8789 0,'0'0'0,"0"0"16,0 0-16,0 0 16,5 0-16,3 0 15,10 17 1,35 18-16,-26-12 16,21 25-16,-26-17 15,0 0-15,0-5 16,-13 5-16,0-4 15,-9 3-15,-18 1 16,-22 35-16,-30-21 16,-14-15-16,0 10 15,1-5-15,-6-13 16,50-13 0,-10-4-16,18-5 15,-13 4-15,5-4 16,8 4-16,9-8 15,8-5-15,14 0 16,9-13-16,35-22 16</inkml:trace>
  <inkml:trace contextRef="#ctx0" brushRef="#br0" timeOffset="5624.95">6981 9071 0,'4'0'0,"5"0"16,-9 0-16,17 0 15,10-9 1,-1 0-16,5 0 16,0-4-16,-4 4 15,-1-8-15,-4 3 16,-4-3-16,-5-5 15,-4 0-15,-18 0 16,0 8-16,-13 6 16,-4-1-1,-45 22-15,40-4 16,-4 13-16,8-9 16,1 9-16,8 0 15,1 5-15,12-5 16,5 0-16,14 4 15,38 14-15,19-5 16,-36-17-16,14-9 16,48 8-1,-44-17-15,4 0 16,40-4-16,-53-1 16,0-8-16,40-13 15,-49 17-15,-8-9 16,-5 5-16,26-27 15</inkml:trace>
  <inkml:trace contextRef="#ctx0" brushRef="#br0" timeOffset="6042.83">8132 8859 0,'-9'-4'0,"-5"-5"16,-8 4-1,-8 1-15,-6 4 16,1 0-16,-5-4 16,9 8-16,5 0 15,4-4-15,9 18 16,17-5-16,27 40 15,18-13-15,-19-18 16,32 22-16,-35-17 16,-10-1-16,-4-13 15,-4 0 1,-18 10-16,-13 3 16,-44 5-16,-18-9 15,-8-9-15,43-4 16,10-9-16,3 4 15,10-4-15,8 0 16,5 0-16,17 0 16,19 0-16</inkml:trace>
  <inkml:trace contextRef="#ctx0" brushRef="#br0" timeOffset="6593.68">8506 8886 0,'0'-5'0,"0"1"16,0 4-16,0 0 15,-4 4-15,4-4 16,-9 13-16,9 14 15,5-1-15,-1 5 16,9 0-16,-4 0 16,39 26-1,-21-30-15,4-10 16,0 10-16,4-14 16,13-9-16,-3-4 15,52-4-15,-58-9 16,41-18-16,-54 13 15,-4 1-15,-4-10 16,-9-4 0,-5 0-16,-8 5 15,-10 4-15,6 0 16,-6 9-16,6 8 16,3 10-16,5 17 15,0 4-15,5 1 16,3 12-16,-3-3 15,4-1-15,-5-4 16,5 4 0,0-8-16,-1-10 15,-8 5-15,9-13 16,0-5-16,4-4 16,9-13-16</inkml:trace>
  <inkml:trace contextRef="#ctx0" brushRef="#br0" timeOffset="7010.58">9891 8952 0,'0'0'15,"0"0"-15,0-5 16,0-8-16,-18 0 15,-4-9-15,-48-9 16,4 0 0,35 18-16,0 8 15,4 1-15,1 4 16,8 13-16,10 0 16,8 10-16,22 38 15,-5-34-15,10-1 16,21 27-16,-26-31 15,-4 0-15,-5-4 16,-4-1 0,-9 1-16,-9 4 15,-13 0-15,-35 14 16,-18-10-16,-18 0 16,1 1-16,43-18 15,14-5-15,-1 5 16,-34-5-16</inkml:trace>
  <inkml:trace contextRef="#ctx0" brushRef="#br0" timeOffset="31716.03">4427 2822 0,'0'0'16,"0"-4"-1,0 4 1,0 0-16,0 0 16,0 0-16,0-9 15,0 9-15,0 0 16,0-4-16,0 4 16,0 0-16,5 0 15,4-5-15,-9 5 16,13 5-1,0-1-15,0 0 16,1 10-16,3-6 16,10 15-16,26 21 15,-27-27-15,5 5 16,35 31-16,5-9 16,-1 14-16,5-10 15,-4 5 1,48 35-16,-93-57 15,84 75-15,-52-44 16,-1 13-16,0-5 16,23 36-16,-36-35 15,4 4-15,-21-40 16,4 40-16,-14-40 16,-8 0-1,4 1-15,-8-5 16,-1-5-16,1 5 15,-5-5-15,0-8 16,0 4-16,0-4 16,0-5-16,0-13 15,4 13-15,-4-13 16,4 9-16,1-5 16,-5-4-16,17 5 15</inkml:trace>
  <inkml:trace contextRef="#ctx0" brushRef="#br0" timeOffset="32166.8">6002 4238 0,'0'0'15,"0"9"-15,0 4 16,0-13-16,0 0 16,0 0-16,0 17 15,8 19-15,-8-5 16,0-5-16,0 14 16,0-5-1,0 14-15,0-5 16,0-14-16,0 19 15,-4-9-15,0-1 16,-10-8-16,1 0 16,0-13-16,-9-5 15,-5 0-15,-8-4 16,-5-9-16,1-4 16,8-1-1,-9-4-15,9 1 16,0-6-16,5 1 15,8-9-15,-4 0 16,-53-71-16,62 63 16,-18-41-16</inkml:trace>
  <inkml:trace contextRef="#ctx0" brushRef="#br0" timeOffset="33040.51">4820 2386 0,'9'0'15,"-9"0"-15,8 0 16,1-9-16,-9 9 15,9-9-15,-4-4 16,-1 0-16,-8-9 16,-1 4-16,-21 0 15,-1 1-15,-39-23 16,26 27-16,-48-14 16,53 23-1,-14-1-15,10 1 16,8 0-16,4 4 15,1 0-15,13 0 16,-1 0-16,28 4 16,-1 9-16,53 0 15,53 23-15,-79-27 16,48 21-16,-4 10 16,-45-22-1,36 26-15,-48-18 16,-9 1-16,-1-1 15,-8-4-15,-13 5 16,-10 4-16,-39 13 16,23-22-16,-10-5 15,-44 10-15,40-18 16,0-1-16,4-3 16,1-5-1,3 4-15,-3-4 16,8 0-16,4 0 15,5 0-15,13 0 16,5 0-16,8-9 16,10-4-16,39-18 15</inkml:trace>
  <inkml:trace contextRef="#ctx0" brushRef="#br0" timeOffset="33351.77">5208 2509 0,'0'5'15,"0"8"-15,0-13 16,0 9-16,0 13 15,4 0-15,1 4 16,-5 5-16,0 4 16,0-4-16,0 4 15,0 1-15,0-10 16,0-4 0,0-9-16,4-13 15,-4 0-15,0-26 16</inkml:trace>
  <inkml:trace contextRef="#ctx0" brushRef="#br0" timeOffset="33531.22">5089 2214 0,'-5'0'15,"-8"0"-15,13 0 16,0 0-16,0 0 15,-4 0-15,-1 8 16,10 1-16,-5-4 16,4-1-16</inkml:trace>
  <inkml:trace contextRef="#ctx0" brushRef="#br0" timeOffset="34120.68">5662 2968 0,'0'4'0,"0"1"15,0-5-15,0 0 16,0 0-16,0 0 15,0 0-15,0 0 16,0 8-16,0-8 16,0 0-16,0 0 15,0-4 1,0-5-16,0-8 16,0-6-16,0 1 15,0-17-15,4 3 16,5 1-16,18-40 15,-14 44-15,-4-4 16,8 0-16,1 8 16,0 1-16,4 4 15,0 9-15,0-1 16,-4 10 0,8 17-16,0-8 15,1 12-15,8 49 16,-13-44-16,9 62 15,-18-53-15,-4-4 16,0 21-16,0-17 16,-9 0-16,4 17 15,-8-17 1,4 0-16,0-9 16,0 0-16,0 5 15,4-14-15,-4 0 16,0-9-16,0 1 15</inkml:trace>
  <inkml:trace contextRef="#ctx0" brushRef="#br0" timeOffset="34937.61">4970 2187 0,'0'0'0,"4"0"16,5 0-16,0 0 15,-9 0 1,0 0-16,0 0 16,-5-4-16,1-9 15,-22-1-15,12 1 16,-69-9-16,56 13 15,-66 0-15,63 5 16,-23 4-16,13 0 16,9 0-16,0 4 15,5 5 1,8 0-16,-4 0 16,18 0-16,-1 4 15,-4 0-15,27 0 16,4 1-16,49 16 15,8 1-15,0 5 16,10-5 0,-10 8-16,-44-21 15,-4 4-15,-4 9 16,-1-5-16,-8 1 16,-5-1-16,-9 1 15,-8 3-15,-31 28 16,-27-1-16,-66 9 15,35-35-15,45-18 16,-49 5-16,44-9 16,9-9-16,4 0 15,-35 0-15</inkml:trace>
  <inkml:trace contextRef="#ctx0" brushRef="#br0" timeOffset="62565.18">32650 14226 0,'-18'0'0,"-66"-9"16,-388 5-16,269 4 15,159 0-15,14 0 16,-41 0-16</inkml:trace>
  <inkml:trace contextRef="#ctx0" brushRef="#br0" timeOffset="69677.49">20329 8639 0,'0'4'0,"4"5"16,1 4-16,-1 9 16,0 0-1,-4 5-15,0-1 16,0 5-16,0-5 15,0 1-15,0-27 16,0 0-16,0 22 16,0-9-16,0 27 15</inkml:trace>
  <inkml:trace contextRef="#ctx0" brushRef="#br0" timeOffset="69932.83">20369 8251 0,'0'0'0,"0"0"16,-14 0-16,-3 0 16,17 0-16,0 0 15,0 0-15,-31 0 16</inkml:trace>
  <inkml:trace contextRef="#ctx0" brushRef="#br0" timeOffset="70478.4">21127 8652 0,'0'0'0,"0"0"15,0 0-15,-9 0 16,-4 0 0,-14 0-16,1-5 15,-5 1-15,0 4 16,0 0-16,-4 4 15,4 1-15,9 4 16,5 0-16,12-1 16,18 6-16,5-1 15,4 4-15,9-3 16,-9-1-16,0 0 16,0 14-1,-4-10-15,-14 1 16,-8-1-16,-14 10 15,-39 8-15,26-13 16,0-8-16,0-6 16,5-3-16,4-1 15,8 1 1,6-10-16,16-4 16,10-4-16,83-44 15,-74 39-15,39-26 16</inkml:trace>
  <inkml:trace contextRef="#ctx0" brushRef="#br0" timeOffset="70761.65">22013 8445 0,'0'0'0,"0"0"16,0 0-16,0 0 15,0 13-15,0-4 16,0 8-16,-8 14 16,3 0-16,-4 4 15,5 5 1,-5-5-16,0 5 16,0-5-16,1 1 15,-1-6-15,0 1 16,-9 27-16,14-50 15,13-3-15,4-1 16</inkml:trace>
  <inkml:trace contextRef="#ctx0" brushRef="#br0" timeOffset="70996.04">22291 8705 0,'-9'0'0,"1"0"16,-19 0-16,1 13 16,-63 5-16,-8-1 15,53-12 1,5 4-16,-5-1 16,13 1-16,0-4 15,9-5-15,13 0 16,0 0-16,0 0 15</inkml:trace>
  <inkml:trace contextRef="#ctx0" brushRef="#br0" timeOffset="71630.4">22498 8480 0,'0'0'0,"0"4"15,0-4-15,0 14 16,5 12-16,-5 0 16,4 1-16,-4 8 15,0-4 1,0 4-16,0-4 16,0 0-16,0-4 15,0-5-15,0 0 16,0-14-16,5-3 15,-1-1-15,0-4 16,5-9-16,-4 1 16,8-1-16,0 9 15,14 0 1,26 17-16,-18-3 16,-4-1-16,0 5 15,4-10-15,0 6 16,0-6-16,1-3 15,-10-1-15,5-4 16,-5-9-16,5 5 16,-13-9-1,0-5-15,-5-8 16,-4 4-16,-9 0 16,4 0-16,-4 8 15,-4 1-15,4 9 16,-9 4-16,4 8 15,1 1-15,0 5 16,4-1-16,-5 4 16,23 5-16,4 0 15,4-4 1,10-5-16,47 5 16,-43-14-16,-5-4 15,9 5-15,23-36 16,-41 18-16,-4-1 15</inkml:trace>
  <inkml:trace contextRef="#ctx0" brushRef="#br0" timeOffset="72648.69">23817 8850 0,'4'0'0,"-4"0"16,0 0-16,0 0 15,9 0-15,4 0 16,-13 0-16,18 0 16,0 0-1,8 0-15,-8-9 16,4 5-16,0-9 16,4 4-16,-8-9 15,-5 1-15,0 4 16,1-5-16,-14 5 15,0-5-15,-18 5 16,5 4-16,-5 5 16,-4 4-1,0 4-15,-4 0 16,4 10-16,4 3 16,5 1-16,-1 0 15,1 30-15,22-26 16,4 5-16,0-5 15,14-5-15,4 10 16,-5-10 0,5-8-16,4 4 15,5-4-15,-9-9 16,0 5-16,0-10 16,0 1-16,-1-5 15,-3-4-15,-5-5 16,-4 5-16,-10-14 15,6 19-15,-6-6 16,-3 10-16,-1 4 16,-4 4-1,0 10-15,0-1 16,-4 13-16,4-12 16,0 3-16,0-17 15,0 0-15,0 0 16,0 0-16,0 18 15,-5-14-15,10 1 16,-1-1-16,1-13 16,3 0-1,1-8-15,0-10 16,4-4-16,-4 5 16,4-1-16,5-3 15,-5 8-15,5-5 16,4 14-16,0 0 15,-4 4-15,8 13 16,-4 1-16,-4 12 16,-5 5-1,9-4-15,-13 4 16,9 0-16,-14 5 16,0-5-16,-4 0 15,0 0-15,0-5 16,0-8-16,5 0 15,4-5-15,-9-4 16,0 0-16</inkml:trace>
  <inkml:trace contextRef="#ctx0" brushRef="#br0" timeOffset="72882.12">25197 8833 0,'0'0'15,"0"0"-15,0-5 16,0-8 0,-4 4-16,-1-8 15,-12-5-15,-19-31 16,10 31-16,-5-5 16,5 14-16,-14 0 15,-35-1-15,44 14 16,9 14-16,-13 12 15</inkml:trace>
  <inkml:trace contextRef="#ctx0" brushRef="#br0" timeOffset="73132.51">24888 8824 0,'0'0'16,"14"13"-16,-1 0 15,9 5-15,-4-9 16,12 8-16,1 1 16,0 0-16,0-5 15,0-4-15,0-9 16,-5 0-16,10 0 15,-10-13 1,0-5-16,-3-9 0,7-43 16,-3-14-16,-23 40 15,-39 291 1,31-194-16,8 9 16,-4-93-16,0 9 15,0 0-15,0 13 16,0 0-16,0 0 15,0-22 1</inkml:trace>
  <inkml:trace contextRef="#ctx0" brushRef="#br0" timeOffset="74184.65">25162 8718 0,'0'0'0,"0"0"0,-5 0 15,5 0-15,-8 0 16,8 0 0,-5-4-16,5 4 15,0-9-15,-9 4 16,9 5-16,0 0 16,-4-4-16,-9-5 15,13 9-15,-9-4 16,9 4-16,0 0 15,-13-5 1,-5-3-16,0-1 16,5 9-16,13 0 15,0 0-15,-22-5 16,22 5-16,-22 5 16,4 4-16,1-1 15,8 6-15,0-1 16,5 0-1,8 0-15,1 0 16,3 1-16,1-5 16,13 8-16,-4-8 15,30 17 1</inkml:trace>
  <inkml:trace contextRef="#ctx0" brushRef="#br0" timeOffset="127202.4">4921 11289 0,'0'4'16,"5"1"-16,8 4 16,-4-5-16,13 18 15,26 18-15,-21-18 16,61 57-16,-35-22 16,0 5-16,8 0 15,-8-9 1,0 9-16,49 30 15,-80-61-15,75 57 16,-71-53-16,32 36 16,-5-5-16,-31-31 15,-5 1-15,10-5 16,-10 13-16,-8-13 16,4-1-16,-4-3 15,0-1 1,-9-4-16,0-4 15,4-5-15,-4 1 16,0-14-16,0 4 16,0 0-16,0-8 15,-4-9-15,4-1 16,0-16-16</inkml:trace>
  <inkml:trace contextRef="#ctx0" brushRef="#br0" timeOffset="127553.47">6010 12241 0,'0'0'0,"0"9"15,0-9-15,9 9 16,0 9-16,0-1 16,4-3-16,0-6 15,23 54 1,-19-40-16,1-4 15,13 52-15,-22-48 16,-5 5-16,0-5 16,-21 48-16,-5-43 15,-5-9-15,1-5 16,-54 18-16,41-14 16,-45 1-16,35-5 15,1 0 1,-49 1-16,53-10 15,0 5-15,8 4 16,1-13-16,4 4 16,5-8-16,4-14 15,-18-21-15</inkml:trace>
  <inkml:trace contextRef="#ctx0" brushRef="#br0" timeOffset="128070.11">4776 10980 0,'0'0'0,"0"0"15,0 0-15,0 0 16,0 0-16,0 0 16,-9 0-16,-9 0 15,-8 5-15,-14-5 16,-97 13 0,36-4-16,-9 4 15,4 0-15,-44 40 16,110-40-16,-4-4 15,-4 0-15,4-5 16,4 1-16,5 8 16,8-9-16,10-4 15,3 5-15,-17-5 16</inkml:trace>
  <inkml:trace contextRef="#ctx0" brushRef="#br0" timeOffset="128471.08">4348 11086 0,'0'0'0,"0"9"16,9-5 0,4 5-16,-4 0 15,8 9-15,14-5 16,-4 9-16,-5-5 15,18 45-15,-23-35 16,-8-1-16,-5 14 16,-8-5-16,-27 36 15,-26-5-15,-9-4 16,-9-18-16,-5 0 16,-3-5-1,38-30-15,1 4 16,-48 23-16,56-23 15,-47 27-15,61-36 16,17-8-16,-8-10 16,31 6-16,30-28 15,45-34-15,-71 52 16,26-17-16,-43 4 16,4-35-1</inkml:trace>
  <inkml:trace contextRef="#ctx0" brushRef="#br0" timeOffset="128921.88">4855 11240 0,'0'0'0,"5"0"16,-5 0 0,0 0-16,0 0 15,17 0-15,-8-4 16,17 4-16,-4-9 15,5 0-15,-1 1 16,10-6-16,-5 5 16,-1-8-16,-3 4 15,-5-1-15,-4 1 16,-5 0-16,-4-5 16,-18 5-1,-9 0-15,-8 8 16,-49 14-16,-5 13 15,41-4-15,-41 8 16,49-8-16,14 0 16,4-1-16,8 1 15,14 0 1,9-1-16,48 18 16,-27-21-16,50 3 15,8 10-15,-53-18 16,-9-5-16,9-4 15,-4 0-15,-9 0 16,-5-4-16,-4-14 16,27-17-16</inkml:trace>
  <inkml:trace contextRef="#ctx0" brushRef="#br0" timeOffset="129389.65">6072 11007 0,'0'0'16,"0"0"-16,0 0 16,-4 0-16,-5-14 15,-13 1-15,-5 4 16,-8 1-16,4 3 15,-4 5-15,-5-4 16,9 4-16,9 0 16,5 13-16,4 0 15,17 0-15,27 36 16,-5-31 0,5 4-16,35 35 15,-39-35-15,-1 0 16,-13-9-16,-4 5 15,-22 4-15,-22 18 16,-27-9-16,18-18 16,-44 22-16,52-31 15,-3 10 1,8-10-16,4 0 16,10 1-16,17-5 15,13-9-15,13 0 16,49-8-16,-44-1 15,-4-4-15,30-13 16</inkml:trace>
  <inkml:trace contextRef="#ctx0" brushRef="#br0" timeOffset="129907.29">6394 11002 0,'0'0'0,"0"0"16,0 0-16,0 9 16,0 4-16,0-4 15,0 13-15,0-4 16,0 8 0,5-4-16,-1 0 15,9 0-15,0-4 16,14 0-16,4 4 15,-5-5-15,5-8 16,0 0-16,0-5 16,-5-4-16,5 0 15,0-8 1,-9-1-16,4-9 16,-8 1-16,-9-10 15,-5 1-15,-4 4 16,0-5-16,-4 1 15,-5 4-15,5 13 16,-5 0-16,4 13 16,5 5-16,14 9 15,-10 4 1,9 4-16,-4 5 16,4-4-16,-4 4 15,0-5-15,0 0 16,0-4-16,-9 1 15,8-15-15,1-3 16,0-10-16,9-8 16</inkml:trace>
  <inkml:trace contextRef="#ctx0" brushRef="#br0" timeOffset="130324.19">7505 11042 0,'5'0'15,"-1"-9"-15,-4 9 16,0-9-16,0 9 16,-9-13-16,-8 4 15,-10-4-15,-8 4 16,4 5-16,-4-1 15,0 1-15,8 4 16,5 9-16,9 0 16,13 8-1,13 1-15,27 26 16,21 4-16,6-3 16,-41-28-16,-8 5 15,4-8-15,-18 3 16,-13 1-16,-13-5 15,-88 36-15,17-36 16,45 0-16,-53 9 16,52-18-16,1 10 15,12-6 1,1-3-16,-36 13 16</inkml:trace>
  <inkml:trace contextRef="#ctx0" brushRef="#br0" timeOffset="130795.95">6804 11889 0,'0'0'15,"0"0"-15,0 0 16,5-9-16,-5 0 16,0 9-1,-5-9-15,-4-4 16,-13 4-16,0 0 16,-13 5-16,4-1 15,-53 14-15,49 5 16,4-6-16,-92 54 15,96-44-15,5 4 16,13 0-16,9 9 16,5-9-1,30 35-15,-13-26 16,49 4-16,8 0 16,5-4-16,-36-26 15,63-1-15,-63 1 16,14-5-16,-9-5 15,53 1-15,-18-23 16,-53 10-16,0-1 16,-13-8-1,27-45-15</inkml:trace>
  <inkml:trace contextRef="#ctx0" brushRef="#br0" timeOffset="131079.78">7311 11536 0,'0'4'0,"0"-4"16,0 9-16,5 18 16,4-1-16,13 49 15,8 4-15,-16-39 16,-5 9-16,-5 3 15,22 32-15,-21-49 16,4 1-16,-1-5 16,-3-5-1,4 1-15,-1-10 16,6-4-16,-5-8 16,13-5-16</inkml:trace>
  <inkml:trace contextRef="#ctx0" brushRef="#br0" timeOffset="131526.6">8158 11906 0,'0'0'16,"0"-4"-16,-9-1 16,5-3-16,-18-10 15,-31-13-15,22 13 16,-4 1-1,-1 4-15,-12 13 0,13 0 16,-49 13 0,53 0-16,4 5 15,5 4-15,18 4 16,13 9-16,0-8 16,70 43-16,-13-21 15,-31-31-15,10-10 16,-1 6-16,0-10 15,9-4-15,22-26 16,-49 8-16,1 9 16,-10-8-1,-4-14-15,-4 4 16,-18 1-16,-44-76 16,31 76-16,0 4 15,-4 9-15,4-1 16,-5 6-16,10 3 15,8-4-15,-17 5 16</inkml:trace>
  <inkml:trace contextRef="#ctx0" brushRef="#br0" timeOffset="131943.5">8819 11681 0,'0'0'16,"0"0"-16,-13-4 15,-4-9-15,-5 4 16,-45-18-16,37 23 16,-1 0-16,4-1 15,5 5-15,4-4 16,14 13-16,8-1 15,32 37 1,17 3-16,-22-26 16,35 27-16,-35-23 15,-1 1-15,-3-5 16,-14 0-16,-17 0 16,-1-5-16,-56 23 15,43-27-15,-66 5 16,53-14-16,-17-4 15,8 5-15,9-5 16,18 0 0,4 0-16,5-5 15,26-4-15,-9 5 16,36 4-16</inkml:trace>
  <inkml:trace contextRef="#ctx0" brushRef="#br0" timeOffset="132310.57">9036 11955 0,'17'0'0,"-17"0"16,13-5-16,1-3 15,8-6-15,0 5 16,0-8-16,9-1 16,-5-4-16,18-35 15,-26 35-15,-14 0 16,5 0-16,-13-5 15,-1 5 1,-8 9-16,-9 0 16,0 4-16,-5 9 15,5 0-15,0 13 16,0 0-16,0 14 16,9-5-16,4 0 15,22 4-15,-13 10 16,89 34-1,-72-52-15,63 8 16,21-8-16,-70-14 16,26-4-16,-17-4 15,-5-5-15,36-9 16</inkml:trace>
  <inkml:trace contextRef="#ctx0" brushRef="#br0" timeOffset="132828.18">9922 11725 0,'0'0'0,"0"0"15,-5-8-15,-8 3 16,0-4-16,-13-4 16,-1 4-16,-8-4 15,0 4-15,-5 9 16,5 9-1,-27 18-15,35-10 16,1 5-16,13 0 16,4 5-16,27 35 15,-5-40-15,-4 0 16,21-5-16,-3-4 16,-5-4-16,22-9 15,-18 0-15,5-9 16,35-30-16,-43 12 15,-10-4 1,-4-13-16,-5 0 16,-4-53-16,0 53 15,-9 0-15,5 18 16,4-5-16,-5 22 16,1 9-16,4 22 15,18 35 1,-5 31-16,13 1 0,10 8 15,-14-9 1,-9-53-16,-9 14 16,-4-18-16,5 8 15,-5-3-15,0-6 16,0 32-16</inkml:trace>
  <inkml:trace contextRef="#ctx0" brushRef="#br0" timeOffset="133362.78">7497 12660 0,'0'0'0,"-9"-4"16,0-1-1,-4-3-15,4-6 16,-9 1-16,1 0 16,-1-5-16,0-4 15,1 5-15,-5-5 16,13 4-16,0 9 16,0 9-16,14 13 15,3 14-15,32 65 16,-27-56-1,5 3-15,4 50 16,-13-54-16,0 0 16,-5-4-16,0 0 15,-4-9-15,-4-4 16,0-5-16,-5-9 16,4-13-16,5-8 15,0-23-15</inkml:trace>
  <inkml:trace contextRef="#ctx0" brushRef="#br0" timeOffset="133596.16">7642 12594 0,'0'0'16,"0"0"-16,0 0 16,-9 0-16,-8 0 15,-10 9 1,-48 17-16,0 5 15,-53 27-15,93-36 16,-5 0-16,5 0 16,9-9-16,-1 0 15,14-4-15,4-9 16,9 0-16,18-4 16,-14-10-16,27-21 15</inkml:trace>
  <inkml:trace contextRef="#ctx0" brushRef="#br0" timeOffset="134230.5">7832 12308 0,'0'4'0,"0"9"16,4-4-16,14 4 15,-14 5 1,31 48-16,-13 5 15,-4-27-15,13 39 16,-22-43-16,4-5 16,-9 1-16,-4-10 15,5 5-15,-5-9 16,0-4-16,0-5 16,0 0-16,-5-8 15,-3-10-15,12-8 16,-4 13-1,4-9-15,5-4 16,0 4-16,13 9 16,5 4-16,-1 1 15,9-5-15,-8 4 16,12 1-16,1-5 16,-5 0-16,1 0 15,-1 0 1,9-14-16,-13 6 15,-5-6-15,-4-12 16,-8-5-16,-1 5 16,-9-10-16,1 10 15,-10-1-15,1 1 16,-1 13-16,1 4 16,-5 5-16,-4 8 15,4 18-15,0-4 16,5-1-1,0 1-15,-1 8 16,14 10-16,-5-10 16,5-4-16,40 31 15,-27-31-15,13-9 16,-4 1-16,9-10 16,-1-8-1,1-10-15,-5 6 16</inkml:trace>
  <inkml:trace contextRef="#ctx0" brushRef="#br0" timeOffset="134901.74">9684 12572 0,'0'0'0,"0"0"16,0-9-16,-9 5 16,-4-5-1,-14 0-15,-34-22 16,30 18-16,-49-9 15,32 22-15,8 5 16,0 3-16,1 1 16,12 4-16,5 9 15,5 0-15,8 1 16,9 3-16,9-4 16,4-4-16,9-1 15,4-3 1,14-6-16,0-3 15,-5-5-15,-9-5 16,5-3-16,-4-10 16,-1-4-16,-13 0 15,-4-5-15,0 5 16,-9 5 0,0-5-16,0 17 15,0 10-15,0 8 16,4 13-16,10 45 15,-14-27-15,0 0 16,4 9-16,-22 40 16,-12-10-16,3-52 15,-79 53-15,75-66 16,-13-5-16,5-4 16,-58 4-1,66-13-15,0 4 16,4-8-16,1 0 15,17-10-15,14-3 16,30-23-16,18-4 16</inkml:trace>
  <inkml:trace contextRef="#ctx0" brushRef="#br0" timeOffset="135399.43">10178 12643 0,'0'-5'16,"0"5"-16,0-9 16,0-8-16,-5 4 15,-12-9-15,-1-1 16,-44-12-16,36 22 16,-5 4-1,0 9-15,-9 9 16,-17 31-16,35-18 15,9-5-15,-5 10 16,14 4-16,4-5 16,4 1-16,9-5 15,5 0 1,4-5-16,4-8 0,5 0 16,5-5-1,43-17-15,-53-4 16,5-1-16,-9 0 15,-4-8-15,0 8 16,-10-4-16,6 9 16,-10 4-16,1 9 15,3 13-15,1-4 16,-4 4 0,-1 5-16,0-5 0,1 9 15,-1-9 1,5-4-16,-5-4 15,10-5-15,-6 0 16,19-9-16</inkml:trace>
  <inkml:trace contextRef="#ctx0" brushRef="#br0" timeOffset="135900.11">10464 12484 0,'0'0'16,"0"0"-16,0 18 15,0-1-15,5 14 16,-1-4-16,-4-1 16,0 67-16,0-63 15,0 1-15,0 18 16,0-14-16,0-4 16,0-5-1,0-8-15,0 0 16,0-5-16,0-22 15,0 0-15,0 5 16,0-27-16,-4 5 16,-1 4-16,5-27 15,0 14-15,0-71 16,0 75 0,-4-79-16,8 75 15,10-5-15,16-40 16,-12 50-16,17-15 15,-13 37-15,18 3 16,0-4-16,-1 14 16,1 4-16,22 30 15,-40-21-15,-13 8 16,-9 5 0,-31 27-16,-18-10 15,-12 5-15,30-31 16,-13-13-16,4 4 15,-9-4-15,10-9 16,-45 4-16</inkml:trace>
  <inkml:trace contextRef="#ctx0" brushRef="#br0" timeOffset="158068.9">5799 14909 0,'0'0'0,"0"5"16,0-1 0,0-4-16,0 13 15,0 1-15,0-14 16,0 13-16,0-13 15,0 9-15,0-9 16,0 0-16,-9 4 16,0-4-16,9 0 15,0 0-15,0 0 16,-9 9-16,5-9 16,-5 4-1,0-4-15,9 0 16,0 0-16,-9 0 15,-4 5-15,0-5 16,0 0-16,-5 4 16,0 0-16,5 1 15,-13-1-15,-1 1 16,5-1 0,-13 9-16,-44 1 15,39-1-15,-53 9 16,1 0-16,8 4 15,35-12-15,-87 25 16,52-8-16,0 0 16,0 4-16,5 1 15,0-6-15,35-8 16,-71 49-16,84-58 16,-4 14-1,4-10-15,-9 1 16,5-5-16,8-4 15,1 4-15,0-4 16,-5 13-16,-27 18 16,41-23-16,-1-3 15,5-5-15,0 4 16</inkml:trace>
  <inkml:trace contextRef="#ctx0" brushRef="#br0" timeOffset="158636.44">3757 15196 0,'-4'0'16,"4"0"-16,0 0 15,-9 0-15,0 0 16,-9 0-16,1 0 16,-5 0-16,-5 0 15,1 0-15,-5 4 16,-4 5 0,4 0-16,-9 0 15,5 8-15,-36 23 16,36-22-16,9-1 15,3 5-15,6 5 16,-1 4-16,9 4 16,5-4-16,8 4 15,27 36-15,-13-36 16,17 36 0,-8-41-16,12 37 15,-17-32-15,0 0 16,14 45-16,-14-45 15,17 40-15</inkml:trace>
  <inkml:trace contextRef="#ctx0" brushRef="#br0" timeOffset="163460.74">1151 14411 0,'0'0'15,"0"0"-15,18 0 16,-1 0-16,-4 0 16,-13 0-16,0 0 15,0 0-15,0 0 16,0 0-16,0 0 15,0 0 1,0 0-16,18 4 16,-18-4-16,0 0 15,0 9-15,-9 4 16,0-8-16,-4 4 16,-13 8-16,4-12 15,-62 8-15,57-13 16,-34 4-1,-111-4-15,136 9 16,-65 0-16,66 0 16,-49 4-16,49-4 15,4-5-15,13 5 16,1-9-16,3 0 16,-3 0-16</inkml:trace>
  <inkml:trace contextRef="#ctx0" brushRef="#br0" timeOffset="163928.49">776 14420 0,'0'0'0,"0"0"15,0 0-15,0 13 16,0-4-1,0 17-15,0-4 16,0 14-16,0 8 16,18 106-16,-9-106 15,-9 4-15,0 5 16,0 0-16,0 4 16,0-8-16,0-9 15,0-1-15,-9 1 16,4-9-1,5-5-15,-8 1 16,8-23-16,-5-4 16,5-9-16,0-13 15,0-31-15</inkml:trace>
  <inkml:trace contextRef="#ctx0" brushRef="#br0" timeOffset="164463.08">1160 14367 0,'0'0'0,"0"0"15,0 0-15,0 13 16,0 0-16,4 14 16,31 83-16,-17-66 15,-5 40 1,9 9-16,-22-49 15,14 4-15,-14-13 16,0 9-16,0 5 16,-9-14-16,9-4 15,0-4-15,0-1 16,0-13-16,-5 5 16,5-9-16,0-9 15,0-9 1,0 0-16,0-9 15,0 1-15,14-14 16,-10 5-16,9-1 16,5 5-16,0 0 15,12 4-15,6 14 16,-1 4-16,35 26 16,-43-4-1,-1-8-15,19 47 16,-32-34-16,0-1 15,-4-4-15,-9 0 16,0 0-16,0-13 16,0 9-16,0-14 15,0-4-15,0-4 16,13-18-16,22-27 16</inkml:trace>
  <inkml:trace contextRef="#ctx0" brushRef="#br0" timeOffset="164763.29">1971 14958 0,'0'4'16,"0"14"-16,0-18 16,0 0-1,0 0-15,-4 13 16,-1-4-16,-12-14 15,3-3-15,1 3 16,4-8-16,9-9 16,0 0-16,9 0 15,53-62-15,-5 36 16,-21 30-16,39-22 16,-40 23-1,4-1-15,-8 0 16,-4 5-16,-5 0 15,13-18-15</inkml:trace>
  <inkml:trace contextRef="#ctx0" brushRef="#br0" timeOffset="165264">2752 14803 0,'0'0'0,"0"0"15,0 0-15,0-8 16,0-6-16,0 1 16,-5-13-1,1 4-15,-9 0 16,-5 13-16,-8 4 15,-1 10-15,-35 21 16,5 14-16,22-18 16,13 4-16,0-4 15,0 9-15,13-4 16,9 8-16,22-4 16,22 17-1,-18-30-15,-4 0 16,9-9-16,5-5 15,-6 0-15,10-8 16,-9-5-16,35-26 16,-44 13-16,0 0 15,-13-14-15,-5 14 16,-4-8 0,-8 3-16,-10 5 0,0 0 15,-4 9 1,-4-5-16,13 9 15,-36-8-15</inkml:trace>
  <inkml:trace contextRef="#ctx0" brushRef="#br0" timeOffset="165780.62">3056 14724 0,'0'0'16,"0"0"-16,0 0 15,0-9-15,-4 9 16,-5-9-16,0-4 16,9 13-16,0 0 15,-13-4-15,-1 4 16,6 0-16,3 4 16,1 14-1,13-1-15,-5 6 16,5-6-16,4 1 15,9-1-15,5 1 16,-1-9-16,5 0 16,0-5-16,-5-8 15,10-10 1,25-21-16,-39 13 0,-4-4 16,0-1-1,-10-12-15,1 12 16,-4 1-16,-5 4 15,4 4-15,-4 14 16,0 4-16,4 8 16,1 14-16,-1 5 15,1-1-15,-5 1 16,4 8 0,-4-8-16,0-5 15,0 0-15,0-5 16,4-4-16,1-13 15,8 0-15,-4-8 16,13-23-16</inkml:trace>
  <inkml:trace contextRef="#ctx0" brushRef="#br0" timeOffset="166382.05">4022 14706 0,'0'0'0,"0"0"16,0 0-16,0-22 16,-9 5-16,4 4 15,-3-5-15,-63-66 16,45 66 0,-10 10-16,10-1 15,-49 18-15,44-1 16,9 10-16,0 0 15,9 8-15,4-4 16,4 5-16,14 4 16,5-1-16,8 1 15,0-13-15,4 0 16,5-1 0,35-34-16,-35 8 15,-9 0-15,0 0 16,-9 5-16,1-27 15,-6 4-15,-3 5 16,-5 5-16,0 3 16,0 1-16,0 26 15,0-8-15,-5 26 16,5-9 0,0 70-16,0-56 15,0-5-15,-26 57 16,-1-44-16,-30 40 15,-5-36-15,-13-8 16,40-23-16,-9 1 16,9-5-16,-5-13 15,5 5-15,4-10 16,9 5 0,9-13-16,8-13 15,32-23-15,34-39 16,-39 57-16,-8 9 15</inkml:trace>
  <inkml:trace contextRef="#ctx0" brushRef="#br0" timeOffset="166799.94">4220 14318 0,'0'-4'0,"0"0"15,0 4-15,0 0 16,0 8-16,0 10 15,9 8-15,9 45 16,-1 8-16,-8-39 16,-5 9-16,1-10 15,4 5 1,-9-8-16,4-5 16,-4-5-16,0-8 15,0-5-15,0-4 16,0-14-16,0-8 15,4 0-15,5-18 16,-4 0-16,-5-4 16,4 4-16,18-4 15,0 13 1,-4 0-16,17 17 16,-8 10-16,3 3 15,28 28-15,-36-23 16,-5 9-16,-3 4 15,-5 5-15,-9 0 16,-9-4-16,-5 3 16,-34 37-16</inkml:trace>
  <inkml:trace contextRef="#ctx0" brushRef="#br0" timeOffset="167700.65">1111 15412 0,'5'0'15,"3"9"-15,1 13 16,-4-5-16,-5 6 16,0 16-1,13 45-15,18-5 16,-18-39-16,-13 4 16,4 9-16,-4-13 15,5-1-15,-5 1 16,0-5-16,4-4 15,-4-4-15,0-5 16,0-9-16,-4 5 16,4-14-1,4-4-15,5-9 16,-9-8-16,4-10 16,54-79-16,-36 71 15,-9 4-15,9 5 16,40-32-16,-40 41 15,4-1-15,14 18 16,-9 9-16,44 9 16,9 65-1,-53-61-15,4 58 16,-31-58-16,9 0 16,-8 13-16,-1-4 15,-4-5-15,0-3 16,0-6-16,0-4 15,0 1-15,0-28 16,0 6-16,0-28 16,0 14-1,0-48-15,0 30 16,0-61-16</inkml:trace>
  <inkml:trace contextRef="#ctx0" brushRef="#br0" timeOffset="167867.15">1883 15690 0,'0'0'0,"18"0"16,-1 4-16,-4 14 15,1-5-15,-1 5 16,13 43-16,-17-39 16,0 1-1,0 7-15,-9 1 16,4-9-16,-4 5 16,0-23-16,0-4 15,0-4-15,0-18 16,0-40-16</inkml:trace>
  <inkml:trace contextRef="#ctx0" brushRef="#br0" timeOffset="168031.72">2099 15319 0,'0'0'0,"0"0"16,-9 0-16,9 0 15,0 0-15,-9 0 16,1 9-16,-1 0 15,9 4-15,0-4 16,0 4-16,4 9 16</inkml:trace>
  <inkml:trace contextRef="#ctx0" brushRef="#br0" timeOffset="168451.69">2787 15483 0,'0'4'0,"0"0"16,0-4-1,0 0-15,-9 0 16,-9 0-16,1 9 16,-23-9-16,-26 31 15,35-18-15,0-4 16,5 4-16,8 1 15,5-1-15,17 4 16,14 5-16,70 36 16,-61-36-1,61 9-15,-62-22 16,1 13-16,4-5 16,-18 1-16,-4-1 15,-18 10-15,-35 26 16,-40 26-16,5-39 15,-1-5-15,5 0 16,-9 1 0,54-14-16,-1-9 15,0-9-15,4 1 16,-26-5-16</inkml:trace>
  <inkml:trace contextRef="#ctx0" brushRef="#br0" timeOffset="169342.27">1649 16700 0,'0'0'16,"0"0"-16,0 0 15,-4 0-15,-1-9 16,-12-13 0,-1 9-16,1-1 15,-19-8-15,5 9 16,-8 13-16,-58 0 16,13 18-16,53 4 15,-35 22-15,13 18 16,35-27-16,-4 0 15,13 5 1,5 8-16,4 1 16,-9-10-16,18 1 15,26 40-15,-21-50 16,8-3-16,8-14 16,6 0-16,8-8 15,48-14-15,54-40 16,-124 32-16,18-5 15,66-75-15,-80 75 16,-8-18 0,-5 14-16,22-71 15,-30 66-15,8-49 16,-13 45-16,-13-62 16,8 71-16,-17-76 15,9 80-15,0 0 16,-5-18-16,5 9 15,0 23 1,4-10-16,4 14 16,5 4-16,0 17 15,22 93-15,-8-83 16,8 61-16,4 0 16,-13-44-16,23 40 15,-14-49-15,0 54 16,-18-58-16,-4-1 15,9-8 1,-9-4-16,0 0 16,0-9-16,0-1 15,0-3-15,4-23 16,-8 5-16,4 0 16,0 13-16,0 0 15</inkml:trace>
  <inkml:trace contextRef="#ctx0" brushRef="#br0" timeOffset="170288.79">2015 16850 0,'5'0'15,"12"8"-15,1-3 16,-9-5-16,-9 0 16,22 0-16,13-9 15,-8 5-15,-1-14 16,0 5-1,5-9-15,22-31 16,-26 26-16,-10 1 16,23-49-16,-22 44 15,-14 5-15,0 8 16,-4 0-16,-4 1 16,-14 12-16,1 10 15,-1 3-15,-8 10 16,-18 35-16,17-27 15,-17 45 1,31-36-16,-5-8 16,9 4-16,14-5 15,8 1-15,-4-5 16,26-9-16,-8-9 16,100-8-16,-78-9 15,79-36-15,-53 9 16,-44 23-16,44-23 15,-49 27 1,45-31-16,-40 26 16,-5 5-16,0-9 15,5 4-15,-9 1 16,0-1-16,0 0 16,-4 1-16,0 3 15,-5-3-15,-4 8 16,-5-9-1,-4 5-15,-4-5 16,-9 5-16,-14 0 16,9 0-16,-12 4 15,-1 4-15,-5 10 16,-30 26-16,44-14 16,0 1-16,9 8 15,9 10-15,4-10 16,4 5-16,27 31 15,-18-36 1,9-4-16,5-8 16,-1-1-16,-4-13 15,9 0-15,-5 0 16,-4-13-16,-4-1 16,0-3-16,-5-10 15,0 1-15,-8 4 16,-1 0-1,0 0-15,-4 8 16,0 6-16,9 12 16,-4 5-16,3 8 15,1 6-15,-4 3 16,3-4-16,-3 9 16,4-5-16,-5-12 15,5-1-15,0-4 16,0-9-1,-5-9-15,0-13 16,10-5-16,-6-4 16</inkml:trace>
  <inkml:trace contextRef="#ctx0" brushRef="#br0" timeOffset="170555.16">3395 16025 0,'0'0'15,"5"13"-15,4 5 16,4-5-16,-4 18 16,22 44-16,-9 4 15,-14-39-15,6 4 16,-10 5-16,5-5 16,-5-5-16,1-8 15,-5 4 1,0-8-16,0-9 0,-5-1 15,1-8 1,4-9-16,0-4 16,4-14-16,5 0 15,4-35-15</inkml:trace>
  <inkml:trace contextRef="#ctx0" brushRef="#br0" timeOffset="170805.51">3770 16201 0,'0'0'16,"0"0"-16,-4 0 16,-9 0-16,4 14 15,-9 3-15,-30 18 16,-14 10-16,31-23 16,0-5-16,0-4 15,0 1-15,5-1 16,4-4-1,0-5-15,4 1 16,9-14-16,9-9 16,0 0-16,5-26 15</inkml:trace>
  <inkml:trace contextRef="#ctx0" brushRef="#br0" timeOffset="171240.28">3739 15906 0,'0'0'0,"0"0"16,0 0-16,0 9 15,5-5-15,-1 23 16,9-10-16,18 98 16,-26-93-16,30 66 15,-22-53-15,5 54 16,-5-59-1,-4-8-15,0 1 16,-5-6-16,1-4 16,-5-8-16,0-1 15,0 1-15,0-1 16,0-4-16,0-9 16,4-4-1,0-9-15,-4 4 16,14 5-16,-14 13 15,4-13-15,9 4 16,-13 9-16,22 13 16,-4-4-16,0-5 15,-1 5-15,1 5 16,0 16-16,-10-8 16,10-4-16,-5 0 15,27 17 1</inkml:trace>
  <inkml:trace contextRef="#ctx0" brushRef="#br0" timeOffset="177283.41">9419 16960 0,'0'0'0,"0"0"16,0 0-16,0 0 15,0 0 1,-17 13-16,-10-4 16,-70 48-16,62-44 15,-45 31-15,5-4 16,-8-5-16,8 5 16,44-22-16,-4-1 15,-5 1-15,5 0 16,-1-5-1,10 0-15,-1-8 16,5-5-16,-26 4 16</inkml:trace>
  <inkml:trace contextRef="#ctx0" brushRef="#br0" timeOffset="177667.4">8886 17074 0,'0'0'15,"0"0"-15,-14 0 16,1 0-16,-9 9 16,0 4-16,-66 54 15,31-23-15,30-22 16,-26 35-16,27-26 15,-1-5 1,-17 49-16,35-48 16,-4-5-16,9-9 15,4 9-15,17 0 16,1-13-16,17 4 16,0-8-16,49-10 15,-48 5-15,-1-4 16,0-5-16,0 5 15,1-5 1,-10-4-16,-4 8 16,0-4-16,18 1 15</inkml:trace>
  <inkml:trace contextRef="#ctx0" brushRef="#br0" timeOffset="178334.65">9384 17604 0,'0'4'16,"0"-4"-16,0 0 16,0 0-16,0 0 15,0 0-15,9 0 16,0-4-16,-9-1 16,0-12-16,-5 8 15,1-9-15,-1-8 16,-4-10-1,5 10-15,0-14 16,4 9-16,-5 0 16,5 5-16,5 4 15,3 4-15,6 5 16,-1 13-16,5 0 16,-1 5-16,5 8 15,-4 0-15,0 9 16,4 4-1,0 1-15,31 26 16,-36-36-16,1 1 16,8 4-16,-8 0 15,8-9-15,-8-8 16,8-1-16,-3-8 16,-1-5-16,0 0 15,0-13 1,-9 0-16,0-9 15,0 0-15,9-52 16,-17 47-16,-1-3 16,-4-1-16,5-4 15,-5 13-15,0-9 16,0 9-16,0 9 16,-5-17-16</inkml:trace>
  <inkml:trace contextRef="#ctx0" brushRef="#br0" timeOffset="178852.29">10433 17176 0,'0'0'0,"5"-27"15,-1 14-15,-4 0 16,-4-9-16,-1 13 16,-3-22-16,-10 5 15,-9 4-15,10 4 16,-14 5-16,-9 4 16,9 18-16,5-5 15,-5 5 1,9 9-16,4 8 15,10 1-15,-1-1 16,13 18-16,5-13 16,0 0-16,0-9 15,35 44-15,-18-44 16,-4-4-16,14-18 16,-1 0-16,-4-5 15,0 5 1,-1-4-16,-3 0 15,-5-10-15,-4-8 16,-1 5-16,-12-5 16,-1-14-16,-4 10 15,-13-1-15,-9 5 16,9 5-16,-1-1 16,-3 5-16,-23-14 15</inkml:trace>
  <inkml:trace contextRef="#ctx0" brushRef="#br0" timeOffset="179145.52">10738 16581 0,'0'8'15,"13"10"-15,5 8 16,39 71-16,-44-61 16,0 8-16,9 48 15,-8-56-15,-6 3 16,1-3-16,-4-10 16,3 5-16,-8-9 15,0-4 1,0-5-16,0-4 15,0-14-15,0 1 16,0-23-16</inkml:trace>
  <inkml:trace contextRef="#ctx0" brushRef="#br0" timeOffset="179352.99">11126 16792 0,'0'0'15,"0"0"-15,0 0 16,0 0-16,-14 0 15,-3 5-15,-85 34 16,76-25-16,-53 25 16,4 1-16,-9 4 15,49-31 1,4 5-16,4-9 16,1 0-16,-32 8 15</inkml:trace>
  <inkml:trace contextRef="#ctx0" brushRef="#br0" timeOffset="179920.48">8837 17621 0,'4'0'0,"5"9"15,0 0-15,0 13 16,31 35-16,-5 5 16,0 13-16,-17-44 15,-9 17-15,-1-4 16,10 58-16,-9-58 16,0 0-1,-9-9-15,0 5 16,0-9-16,0-5 15,0 1-15,0-14 16,0 0-16,0-8 16,0-5-16,0 8 15</inkml:trace>
  <inkml:trace contextRef="#ctx0" brushRef="#br0" timeOffset="180187.78">9291 17793 0,'0'0'0,"0"0"16,0 0-16,0 0 15,-13 5-15,-5 12 16,-4-3-16,-31 30 16,-8 4-1,30-30-15,0 4 16,-35 26-16,44-30 15,-5-5-15,5-8 16,9-5-16,0-5 16,4 5-16,0-17 15</inkml:trace>
  <inkml:trace contextRef="#ctx0" brushRef="#br0" timeOffset="180888.94">9238 17551 0,'9'0'15,"-9"0"-15,13 4 16,-4 5 0,35 35-16,5 13 15,-23-30-15,-4-1 16,31 36-16,-31-36 15,-8 1-15,3 8 16,-8-4-16,4 0 16,-4-13-16,-5 4 15,-4-5-15,5 1 16,-5-9-16,0-9 16,0 0-1,0 0-15,0-5 16,0 5-16,0-13 15,4-5-15,5 1 16,9 4-16,4 8 16,0 1-16,9-1 15,-5 5-15,5 0 16,4 0 0,1 0-16,-1 0 15,0 0-15,0 5 16,1-5-16,-5-5 15,-5-12-15,-4-1 16,0 0-16,-9-4 16,-8-8-16,-5-1 15,-5 9-15,-3-5 16,-1 5 0,-5 9-16,1 4 15,-4 0-15,3 14 16,1 8-16,4 0 15,5 5-15,0 8 16,4 1-16,8-1 16,1 5-16,35 35 15,-26-39-15,13-1 16,-9-13-16,9-13 16,-9 0-1,0-9-15,0 1 16,-13-1-16,-1 4 15,-8-3-15,0 3 16</inkml:trace>
  <inkml:trace contextRef="#ctx0" brushRef="#br0" timeOffset="181896.29">9975 18402 0,'0'0'15,"9"0"-15,4 0 16,0 0 0,-13 0-16,22 0 15,-4 0-15,4-22 16,-5 8-16,5 1 15,-4 0-15,31-49 16,-36 40-16,-13 0 16,0-13-16,-9 4 15,5 5-15,-10 4 16,-8 0 0,0 13-16,0 18 15,-84 17-15,84-13 16,0 18-16,14-13 15,-1 26-15,0-9 16,9 9-16,22 40 16,-13-53-16,8-5 15,10 1-15,8-10 16,0-3 0,1-1-16,-1-9 15,5 1-15,-1-5 16,5 0-16,67-62 15,-85 49-15,-4 4 16,0-4-16,-4-18 16,-5 9-16,5-66 15,-14 61-15,-4 1 16,0-14 0,5 9-16,-5 0 15,0 9-15,0 0 16,0 0-16,-5 31 15,32 0-15,26 74 16,-45-60-16,6-6 16,-6 23-16,10-9 15,-9-5 1,0-4-16,4-4 16,-9-1-16,1-8 15,-5 0-15,0-4 16,0-5-16,0 0 15,-5 0-15,1-18 16,-1 5-16,5-1 16,0-25-16,-4 12 15,-5-61 1,5 53-16,4 8 16,0 1-16,9-18 15,-1 9-15,6 8 16,8 5-16,0 4 15,4 10-15,5 16 16,9-3-16,22 34 16,-5 10-16,-31-31 15,-12 21 1,-1-8-16,-9-4 16,1-1-16,-1 1 15,-8 3-15,4-8 16,0 1-16,0-1 15,0-22-15,-5 0 16,5 0-16</inkml:trace>
  <inkml:trace contextRef="#ctx0" brushRef="#br0" timeOffset="182524.65">11399 17855 0,'0'0'16,"0"4"-16,0-4 16,0 5-16,0-10 15,-9 1 1,-4 4-16,-9-4 16,-13-14-16,-40 5 15,40 13-15,4 9 16,4 4-16,10 18 15,3-9-15,5 9 16,1 4-16,3 0 16,5 5-1,5-5-15,34 44 16,-25-52-16,8-5 16,-9-9-16,22-4 15,-8-5-15,-5-17 16,4 4-16,27-35 15,-31 18-15,-4 4 16,-5-9-16,-4-9 16,0-4-1,-9-49-15,-5 49 16,-17-44-16,9 40 16,-22-36-16,-5 0 15,22 53-15,-4 9 16,13 0-16,1 9 15,-1 4-15,13 18 16,9 4-16,32 75 16,-32-52-16,22 34 15,-4 18 1,-13-48-16,12 48 16,-16-44-16,-1-4 15,-9 4-15,5 9 16,9 44-16,-14-57 15,9-5-15,-4 0 16,-4-4-16</inkml:trace>
  <inkml:trace contextRef="#ctx0" brushRef="#br0" timeOffset="196580.72">25334 11642 0,'0'0'0,"0"0"16,0 0-16,-5 0 15,5 0-15,-8 0 16,-1 8-16,4 6 15,5 3-15,-4 14 16,4 13-16,4 97 16,14-52-1,4 69-15,-4-118 16,-9 4-16,35 102 16,-31-102-16,18 40 15,0 17-15,-18-70 16,-9-9-16,9 26 15,-4-17-15,-4-4 16,-5-1-16,0-13 16,0 5-16,0-9 15,-5 0 1,1-5-16,-1 1 16</inkml:trace>
  <inkml:trace contextRef="#ctx0" brushRef="#br0" timeOffset="196949.75">25312 12502 0,'0'0'0,"0"4"16,0-4-16,0 9 15,0 0-15,0-9 16,0 26-16,0 1 15,0 3-15,0 10 16,9-5 0,8 49-16,-12-40 0,12-8 15,-3-6 1,8 6-16,17 34 16,-17-43-16,9-1 15,4-21-15,40-10 16,5-8-16,-45 0 15,9 4-15,31-22 16,-35 13-16,-5 1 16,36-19-1,-36 14-15,-9 5 16,-8-5-16,26-27 16</inkml:trace>
  <inkml:trace contextRef="#ctx0" brushRef="#br0" timeOffset="198099.73">23817 10698 0,'0'4'0,"0"10"16,4 8-16,32 31 16,3 8-16,-21-30 15,0 4-15,-5-4 16,0 0-16,-4-4 15,4-1-15,-4 1 16,-5-5-16,-4 0 16,0-5-1,0-17-15,0 14 16,0-10-16,0-4 16,0-4-16,0-10 15,0 5-15,14-4 16,-1 4-16,13-4 15,5 9-15,-4-1 16,3 10 0,1-1-16,-4-4 15,4 0-15,4 0 16,-4-4-16,0-1 16,-1 1-16,-3-5 15,-5-8-15,0-1 16,0-13-16,-13 0 15,-9-9-15,4 5 16,1-4 0,-5-10-16,-5 14 15,5-1-15,0 14 16,9 9-16,4 9 16,1 21-16,-1 1 15,9 48-15,-9-35 16,-4 9-16,-5-5 15,1 5-15,-1-5 16,-4 0 0,9-4-16,0-4 15,4-10-15,-4 1 16,4-5-16,-4-4 16,4-9-16,0 4 15</inkml:trace>
  <inkml:trace contextRef="#ctx0" brushRef="#br0" timeOffset="198483.72">24880 10989 0,'0'0'0,"4"0"16,9 0-16,-4-9 16,13 5-16,-4-9 15,-1 4-15,10-9 16,-5 0-16,44-26 15,-48 22 1,-1-4-16,-8 4 16,-18-5-16,5 5 15,0 0-15,-10 5 16,-12 12-16,4 1 16,-5 4-16,5 4 15,5 14-15,3-1 16,1 6-16,13 7 15,5 1 1,25 35-16,-7-39 16,3-5-16,40 13 15,-35-22-15,0-4 16,0-4-16,8-10 16,36-34-16,-48 30 15,-1-9-15,27-13 16</inkml:trace>
  <inkml:trace contextRef="#ctx0" brushRef="#br0" timeOffset="198967.48">25665 10733 0,'0'0'15,"0"-9"-15,0-4 16,-14 4-16,1-4 15,-5 4 1,-8-4-16,0 4 16,-1 5-16,5-1 15,-4 14-15,8 5 16,-8-1-16,12 13 16,1 1-16,13-1 15,0 1-15,4-10 16,14 1-1,-5 0-15,9-5 16,-4 0-16,13-13 16,-5 4-16,-4-8 15,-4-14-15,0 1 16,-5 3-16,0 1 16,-13 13-16,0 0 15,0 0-15,9-4 16,4 13-16,5-5 15,-9 5 1,4 0-16,-4 0 16,4 4-16,0-4 15,-4-5-15,4 0 16,-13-4-16,0 0 16,22 5-16</inkml:trace>
  <inkml:trace contextRef="#ctx0" brushRef="#br0" timeOffset="199301.63">25823 10495 0,'0'5'16,"0"3"-16,0 1 16,14 0-16,-1 13 15,-4 5-15,-1-5 16,1 4-16,-4 0 15,12 5 1,5-9-16,-4 0 16,0 0-16,-5-4 15,4-5-15,-8-4 16,5-4-16,16-10 16,-12-8-16,4 0 15,-4-9-15,17-36 16,-22 19-16,14-45 15,-10 49 1,-3-1-16,3 5 16,-8 14-16,13-23 15</inkml:trace>
  <inkml:trace contextRef="#ctx0" brushRef="#br0" timeOffset="200270.03">26282 10610 0,'0'0'0,"0"0"16,0 0-16,0 0 16,0 0-16,0 0 15,4 9-15,10-5 16,-1-4-16,-13 0 15,22 0 1,0 0-16,4 0 16,-4-4-16,5-10 15,-5 6-15,4-6 16,-4 6-16,-8-15 16,-6 15-16,1-14 15,-13 4-15,-5 5 16,-4-5-1,-9 9-15,4 5 16,1-1-16,-6 10 16,6-1-16,4 5 15,-1 9-15,10-1 16,-5 5-16,14-4 16,-5 9-16,4 3 15,44 19-15,-30-27 16,-5-9-1,31 0-15,-17-4 16,65-4-16,-61-5 16,-4 4-16,4-4 15,13-9-15,-13 5 16,-9-9-16,0-1 16,0-8-16,0 5 15,-9-1-15,0-8 16,-4 8-1,0 5-15,0-5 16,-9 9-16,4 5 16,-4 8-16,0 5 15,0-9-15,0 18 16,0-1-16,0 5 16,0-22-16,0 0 15,0 0-15,0 0 16,0 0-16,0 0 15,5 22 1,-1-4-16,5-9 16,0-5-16,-1-4 15,-3-9-15,8-13 16,5 0-16,13-35 16,-9 22-16,9-36 15,-14 45-15,-4 4 16,9 4-1,0 0-15,1 10 16,3 12-16,-4 9 16,0 5-16,5-5 15,-10 9-15,1 5 16,4 4-16,-13-1 16,4 1-16,-4 5 15,0-10 1,-9 9-16,4-8 15,-4-5-15,0 4 16</inkml:trace>
  <inkml:trace contextRef="#ctx0" brushRef="#br0" timeOffset="205995.99">22318 11192 0,'0'-5'0,"0"5"15,0-13-15,0 13 16,-5-9-16,-4-13 16,9 9-16,0 13 15,-13-31-15,13 22 16,-4 5-16,-1-5 15,27 67-15,-22-28 16,0 1 0,22 57-16,0 14 15,5-9-15,4 8 16,-5-8-16,-13 4 16,18 4-16,-4 0 15,-14 54-15,-9-102 16,-4 61-16,-4-12 15,4-49 1,-4 61-16,4-65 0,0-5 16,0 0-1,0-4-15,-5-5 16,5-9-16,5 14 16,-5-9-16,0-5 15,0 27-15,0-53 16,0 14-16</inkml:trace>
  <inkml:trace contextRef="#ctx0" brushRef="#br0" timeOffset="206313.16">22476 13048 0,'0'5'16,"0"-5"-16,-4 4 15,-9 1-15,-1-5 16,-8 4-16,9 9 15,0-4 1,0 9-16,22-1 16,-1 10-16,1 4 15,26 39-15,1 1 16,-14-36-16,0-4 16,31 39-16,-31-43 15,0 4-15,-4-18 16,4 5-16,0-10 15,4 1 1,9-9-16,71-39 16,-66 30-16,48-26 15,-39-23-15,-1-4 16</inkml:trace>
  <inkml:trace contextRef="#ctx0" brushRef="#br0" timeOffset="207530.96">21246 10513 0,'-9'0'16,"0"0"-16,1-13 15,-14-5-15,-31-13 16,17 18-1,-3 0-15,-1-1 16,0 10-16,1 0 16,3 4-16,-3 4 15,8 5-15,4 8 16,5 1-16,5 9 16,3 3-16,6 6 15,-1-5-15,57 74 16,-30-74-1,-9-9-15,17 0 16,1-4-16,-1-5 16,9-8-16,-4-5 15,-4 0-15,61-9 16,-53 4-16,-13 5 16,5-26-16,-5 8 15,4-4-15,9-44 16,-17 40-1,-14-1-15,5 10 16,-4-6-16,-1 6 16,5 4-16,4 8 15,0 10-15,5 8 16,26 27-16,-26-14 16,-5 5-16,5-9 15,-10 4 1,1 5-16,-4-4 15,-1-1-15,1-4 16,-5-4-16,0 26 16</inkml:trace>
  <inkml:trace contextRef="#ctx0" brushRef="#br0" timeOffset="208266.03">20611 11033 0,'0'0'0,"0"9"15,0-9-15,4 13 16,10 5-16,17 39 16,8-4-16,-26-26 15,36 30-15,-31-26 16,-1 4-16,1-9 16,-5 1-16,0-1 15,-8 1 1,4-10-16,-5 1 15,-4 0-15,4-5 16,-4-4-16,-4 0 16,-5-5-16,5-8 15,-5 4-15,0-14 16,0 1-16,9 0 16,0-5-16,0-8 15,14 4 1,-1 0-16,4 0 15,36-22-15,-17 22 16,-6 8-16,6 1 16,3 4-16,76 49 15,-80-18-15,-8-18 16,-10 5-16,5 22 16,-4-9-16,-13-4 15,-5-1 1,-5 14-16,-13 0 15,1-4-15,-14-5 16,0-5-16,0 1 16,-4 0-16,-5-10 15,1 6-15,8-10 16,0-4-16,0 0 16,9-9-16,9-4 15,4 4 1,9-8-16,4-1 15,5 9-15</inkml:trace>
  <inkml:trace contextRef="#ctx0" brushRef="#br0" timeOffset="208583.2">21484 11430 0,'0'0'15,"0"0"-15,0 0 16,0 0-16,0 0 15,0 0-15,0 0 16,-9 0-16,5-4 16,-5-5-16,9 9 15,-13-9-15,13-13 16,-5 0-16,10 4 16,13-8-1,-1 4-15,40-22 16,-21 30-16,-1-3 15,0 8-15,5-4 16,0-1-16,-5 1 16,0 4-16,1-4 15,-6 0-15,-3-5 16,-5 5-16,26-27 16</inkml:trace>
  <inkml:trace contextRef="#ctx0" brushRef="#br0" timeOffset="208750.75">21969 11024 0,'0'5'15,"0"-1"-15,5 14 16,3-5-16,1 22 16,-4-4-16,8 0 15,-4 0-15,-5 0 16,5-5 0,0 1-16,0-1 15,-5-13-15,5 5 16,0-9-16,-5 0 15</inkml:trace>
  <inkml:trace contextRef="#ctx0" brushRef="#br0" timeOffset="208907.36">21965 10927 0,'0'0'0,"0"-9"0,0 9 15,0 0 1,0 0-16,0 0 15,0 0-15,0 0 16,0 0-16,9-4 16</inkml:trace>
  <inkml:trace contextRef="#ctx0" brushRef="#br0" timeOffset="209568.6">22635 10998 0,'0'0'0,"5"-5"15,-5 5-15,8-8 16,-8 3 0,0-8-16,0 0 15,-4-5-15,-5-4 16,-31-26-16,18 30 15,0 5-15,-4 4 16,4 4-16,-5 14 16,5 0-16,5 13 15,-1-4-15,9 8 16,5 1-16,4 4 16,4-1-1,5-3-15,35 26 16,-26-31-16,4-5 15,9-3-15,-5-5 16,5-5-16,-5 0 16,-3-8-16,3 0 15,-8-14-15,4 5 16,-5-9-16,-8 0 16,4-9-1,-8-5-15,-14-43 16,5 39-16,-1-4 15,36 401-15,-31-299 16,26 30-16,-12-119 16,-14 22-16,-22-4 15,-36-485-15,45 427 16,9 71 0,17 80-16,-13-23 15,0-9-15,4-3 16,1-10-16,-5-4 15,0-5-15,4-4 16,1 13-16,3-8 16,6-5-16,-6-18 15,1 5-15</inkml:trace>
  <inkml:trace contextRef="#ctx0" brushRef="#br0" timeOffset="210469.24">23292 10888 0,'0'0'15,"0"0"1,0 0-16,-9 0 16,-4-18-16,0 0 15,-49-17-15,40 26 16,4-8-16,-17 17 15,4 0-15,5 4 16,-1 5-16,10 4 16,8 14-16,0-1 15,9 0-15,5 1 16,8-5 0,0 0-16,5-9 15,8 0-15,-4-4 16,0-4-16,0-5 15,0 0-15,0-14 16,-4 1-16,0-9 16,-14 5-16,-4-14 15,0 4 1,0 1-16,0-32 16,22 67-16,-18 0 15,23 48-15,-14-26 16,5 49-16,-1 25 15,-21-60-15,4 60 16,-13-78-16,-31 83 16,26-75-16,5-8 15,-14 4-15,1-5 16,-1 1 0,-3-5-16,3-9 15,1 0-15,-5-8 16,9-5-16,4 0 15,5 0-15,0-18 16,13 5-16,4-5 16,18 0-16,27-26 15,26 9 1,-40 17-16,27-26 16,4-9-16,-31 40 15,5 0-15,26-40 16,-35 31-16,4 4 15,27-35-15,-40 22 16,-9 9-16,9-8 16,-18-1-16,1 4 15,-5 1 1,-5 4-16,-12 4 16,8 9-16,-9 18 15,5 0-15,-4-5 16,8 10-16,4 8 15,1 4-15,8-4 16,1 5-16,48 30 16,4-17-16,-26-27 15,4 13 1,5-12-16,-9-1 16,-5-4-16</inkml:trace>
  <inkml:trace contextRef="#ctx0" brushRef="#br0" timeOffset="-143939.73">5001 13066 0,'-5'4'0,"-12"18"15,-19 27-15,23-23 16,-13 58-16,8 18 15,14 70-15,26 4 16,22 71 0,22-31-16,-22-70 15,-13-67-15</inkml:trace>
  <inkml:trace contextRef="#ctx0" brushRef="#br0" timeOffset="79218.45">16126 18772 0,'0'0'16,"0"0"-16,-4 0 15,-5 0-15,9 0 16,-13 0-16,0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030A7-CC34-489A-8E67-00E71378ED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DE01A-FE34-461F-A54E-A50137A5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0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07D282-F6F4-4DF2-A57C-4165F60C129D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4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DD29A-5A66-499B-A5E7-1910ECA7DC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2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5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0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6110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263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119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99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465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5465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199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070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400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479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271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6EE0-6DAF-4B40-8CEE-09A87C0C473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CEEF9-82E6-4461-B3A3-FBA1B28FA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6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OlRWGLdn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OlRWGLdn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233913" y="1452563"/>
            <a:ext cx="1493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  <a:cs typeface="Arial" panose="020B0604020202020204" pitchFamily="34" charset="0"/>
              </a:rPr>
              <a:t>We are Learning to...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7689" y="4346575"/>
            <a:ext cx="2409825" cy="2374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defRPr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describe 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information about Jesus’ death.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99025" y="4346575"/>
            <a:ext cx="2408238" cy="2374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E2AC00"/>
              </a:buClr>
              <a:defRPr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explain 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Christian teachings about Atonement and Salvation.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58138" y="4346575"/>
            <a:ext cx="2530475" cy="2374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evaluate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your learning through identifying the importance of Salvation and Atonement for Christians today</a:t>
            </a:r>
            <a:r>
              <a:rPr lang="en-GB" sz="16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29350" y="198439"/>
            <a:ext cx="10073616" cy="1825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en-GB" sz="28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Classwork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</a:t>
            </a:r>
            <a:fld id="{A3FA392B-B587-4D8F-B97C-1E5FC8B5D2CC}" type="datetime1">
              <a:rPr lang="en-GB" sz="2800" u="sng" smtClean="0">
                <a:solidFill>
                  <a:schemeClr val="tx1"/>
                </a:solidFill>
                <a:latin typeface="Comic Sans MS" panose="030F0702030302020204" pitchFamily="66" charset="0"/>
              </a:rPr>
              <a:t>27/02/2024</a:t>
            </a:fld>
            <a:endParaRPr lang="en-GB" sz="28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GB" sz="28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Christian Beliefs - Salvation and Atonement</a:t>
            </a:r>
          </a:p>
        </p:txBody>
      </p:sp>
      <p:pic>
        <p:nvPicPr>
          <p:cNvPr id="5127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3" y="693739"/>
            <a:ext cx="7381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26"/>
          <p:cNvSpPr txBox="1">
            <a:spLocks noChangeArrowheads="1"/>
          </p:cNvSpPr>
          <p:nvPr/>
        </p:nvSpPr>
        <p:spPr bwMode="auto">
          <a:xfrm>
            <a:off x="125963" y="0"/>
            <a:ext cx="1493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omic Sans MS" panose="030F0702030302020204" pitchFamily="66" charset="0"/>
                <a:cs typeface="Arial" panose="020B0604020202020204" pitchFamily="34" charset="0"/>
              </a:rPr>
              <a:t>The BIG Idea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29350" y="2095499"/>
            <a:ext cx="10073616" cy="682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Investigate how is Jesus’ death connected to Salvation and Atonement.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4248151" y="5310188"/>
            <a:ext cx="650875" cy="5905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30" name="Right Arrow 29"/>
          <p:cNvSpPr/>
          <p:nvPr/>
        </p:nvSpPr>
        <p:spPr>
          <a:xfrm>
            <a:off x="7323138" y="5345113"/>
            <a:ext cx="635000" cy="58896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5132" name="TextBox 6"/>
          <p:cNvSpPr txBox="1">
            <a:spLocks noChangeArrowheads="1"/>
          </p:cNvSpPr>
          <p:nvPr/>
        </p:nvSpPr>
        <p:spPr bwMode="auto">
          <a:xfrm>
            <a:off x="1752600" y="3813176"/>
            <a:ext cx="3767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  <a:cs typeface="Arial" panose="020B0604020202020204" pitchFamily="34" charset="0"/>
              </a:rPr>
              <a:t>In today’s lesson...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743365" y="198439"/>
            <a:ext cx="0" cy="1825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794765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tonement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2" b="49412"/>
          <a:stretch/>
        </p:blipFill>
        <p:spPr bwMode="auto">
          <a:xfrm>
            <a:off x="736600" y="453231"/>
            <a:ext cx="325882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tonement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7" b="50232"/>
          <a:stretch/>
        </p:blipFill>
        <p:spPr bwMode="auto">
          <a:xfrm>
            <a:off x="6413499" y="453231"/>
            <a:ext cx="325106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9141" r="49245"/>
          <a:stretch/>
        </p:blipFill>
        <p:spPr>
          <a:xfrm>
            <a:off x="736600" y="3822700"/>
            <a:ext cx="3258826" cy="2869162"/>
          </a:xfrm>
          <a:prstGeom prst="rect">
            <a:avLst/>
          </a:prstGeom>
        </p:spPr>
      </p:pic>
      <p:pic>
        <p:nvPicPr>
          <p:cNvPr id="10" name="Picture 2" descr="Image result for atonement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7" t="50197"/>
          <a:stretch/>
        </p:blipFill>
        <p:spPr bwMode="auto">
          <a:xfrm>
            <a:off x="6350968" y="3822700"/>
            <a:ext cx="3313600" cy="28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75287" y="-2261062"/>
            <a:ext cx="6935462" cy="1927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 students the copy on slide 12.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They need to stick it in their books and annotate them as you do so on the board.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Slide 11 shows you a completed annotation to help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641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tonement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2" b="49412"/>
          <a:stretch/>
        </p:blipFill>
        <p:spPr bwMode="auto">
          <a:xfrm>
            <a:off x="736600" y="453231"/>
            <a:ext cx="325882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tonement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7" b="50232"/>
          <a:stretch/>
        </p:blipFill>
        <p:spPr bwMode="auto">
          <a:xfrm>
            <a:off x="6413499" y="453231"/>
            <a:ext cx="325106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9141" r="49245"/>
          <a:stretch/>
        </p:blipFill>
        <p:spPr>
          <a:xfrm>
            <a:off x="736600" y="3822700"/>
            <a:ext cx="3258826" cy="2869162"/>
          </a:xfrm>
          <a:prstGeom prst="rect">
            <a:avLst/>
          </a:prstGeom>
        </p:spPr>
      </p:pic>
      <p:pic>
        <p:nvPicPr>
          <p:cNvPr id="10" name="Picture 2" descr="Image result for atonement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7" t="50197"/>
          <a:stretch/>
        </p:blipFill>
        <p:spPr bwMode="auto">
          <a:xfrm>
            <a:off x="6350968" y="3822700"/>
            <a:ext cx="3313600" cy="28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6160" y="755640"/>
              <a:ext cx="11608200" cy="600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800" y="746280"/>
                <a:ext cx="11626920" cy="60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943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atonement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2661"/>
            <a:ext cx="3364465" cy="29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tonement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3277661"/>
            <a:ext cx="3364465" cy="29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tonement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02661"/>
            <a:ext cx="3364465" cy="29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tonement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99" y="3277661"/>
            <a:ext cx="3364465" cy="29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tonement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02661"/>
            <a:ext cx="3364465" cy="29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atonement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3277661"/>
            <a:ext cx="3364465" cy="29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789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2607" y="111125"/>
            <a:ext cx="11524593" cy="1143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b="1" u="sng" dirty="0">
                <a:latin typeface="Comic Sans MS" panose="030F0702030302020204" pitchFamily="66" charset="0"/>
              </a:rPr>
              <a:t>Jesus</a:t>
            </a:r>
            <a:br>
              <a:rPr lang="en-GB" sz="3100" b="1" u="sng" dirty="0">
                <a:latin typeface="Comic Sans MS" panose="030F0702030302020204" pitchFamily="66" charset="0"/>
              </a:rPr>
            </a:br>
            <a:endParaRPr lang="en-GB" sz="3100" b="1" u="sng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42685" y="136525"/>
            <a:ext cx="0" cy="1117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1" y="2337846"/>
            <a:ext cx="3352800" cy="4286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2607" y="1380487"/>
            <a:ext cx="11524593" cy="83099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What are the similarities and differences between Jesus and the following?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065" y="2337846"/>
            <a:ext cx="203835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40" y="3623721"/>
            <a:ext cx="2371725" cy="192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687" y="2690271"/>
            <a:ext cx="2962275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297" y="5257800"/>
            <a:ext cx="2857500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5977" y="2210856"/>
            <a:ext cx="1857375" cy="2457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3887" y="3947571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4715" y="5100096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81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613812"/>
            <a:ext cx="89593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Iterative questions; </a:t>
            </a:r>
          </a:p>
          <a:p>
            <a:pPr marL="342900" indent="-342900">
              <a:buAutoNum type="arabicParenR"/>
            </a:pPr>
            <a:r>
              <a:rPr lang="en-US" dirty="0">
                <a:latin typeface="Comic Sans MS" panose="030F0702030302020204" pitchFamily="66" charset="0"/>
              </a:rPr>
              <a:t>What are the two parts of the Bible called? </a:t>
            </a:r>
          </a:p>
          <a:p>
            <a:pPr marL="342900" indent="-342900">
              <a:buAutoNum type="arabicParenR"/>
            </a:pPr>
            <a:r>
              <a:rPr lang="en-US" dirty="0">
                <a:latin typeface="Comic Sans MS" panose="030F0702030302020204" pitchFamily="66" charset="0"/>
              </a:rPr>
              <a:t>Which person of the Trinity is the giver of life?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omic Sans MS" panose="030F0702030302020204" pitchFamily="66" charset="0"/>
              </a:rPr>
              <a:t>Name a Christian source of wisdom and authority other than the Bible</a:t>
            </a:r>
          </a:p>
          <a:p>
            <a:pPr marL="342900" indent="-342900">
              <a:buAutoNum type="arabicParenR"/>
            </a:pPr>
            <a:r>
              <a:rPr lang="en-US" dirty="0">
                <a:latin typeface="Comic Sans MS" panose="030F0702030302020204" pitchFamily="66" charset="0"/>
              </a:rPr>
              <a:t>In the story of creation where did God place man?</a:t>
            </a:r>
          </a:p>
          <a:p>
            <a:pPr marL="342900" indent="-342900">
              <a:buAutoNum type="arabicParenR"/>
            </a:pPr>
            <a:r>
              <a:rPr lang="en-US" dirty="0">
                <a:latin typeface="Comic Sans MS" panose="030F0702030302020204" pitchFamily="66" charset="0"/>
              </a:rPr>
              <a:t>What is Jesus in human form known as? </a:t>
            </a:r>
          </a:p>
          <a:p>
            <a:pPr marL="342900" indent="-342900">
              <a:buAutoNum type="arabicParenR"/>
            </a:pPr>
            <a:r>
              <a:rPr lang="en-US" dirty="0">
                <a:latin typeface="Comic Sans MS" panose="030F0702030302020204" pitchFamily="66" charset="0"/>
              </a:rPr>
              <a:t>What is the last week of Jesus’ life known as? </a:t>
            </a:r>
          </a:p>
          <a:p>
            <a:pPr marL="342900" indent="-342900">
              <a:buAutoNum type="arabicParenR"/>
            </a:pPr>
            <a:r>
              <a:rPr lang="en-US" dirty="0">
                <a:latin typeface="Comic Sans MS" panose="030F0702030302020204" pitchFamily="66" charset="0"/>
              </a:rPr>
              <a:t>Name three events during the last week of Jesus’ life</a:t>
            </a:r>
          </a:p>
          <a:p>
            <a:pPr marL="342900" indent="-342900">
              <a:buAutoNum type="arabicParenR"/>
            </a:pPr>
            <a:endParaRPr lang="en-US" dirty="0">
              <a:latin typeface="Comic Sans MS" panose="030F0702030302020204" pitchFamily="66" charset="0"/>
            </a:endParaRPr>
          </a:p>
          <a:p>
            <a:r>
              <a:rPr lang="en-US" u="sng" dirty="0">
                <a:latin typeface="Comic Sans MS" panose="030F0702030302020204" pitchFamily="66" charset="0"/>
              </a:rPr>
              <a:t>Further Task:</a:t>
            </a:r>
          </a:p>
          <a:p>
            <a:r>
              <a:rPr lang="en-US" dirty="0">
                <a:latin typeface="Comic Sans MS" panose="030F0702030302020204" pitchFamily="66" charset="0"/>
              </a:rPr>
              <a:t>What does the Nicene Creed teach Christians?</a:t>
            </a:r>
          </a:p>
          <a:p>
            <a:r>
              <a:rPr lang="en-US" dirty="0">
                <a:latin typeface="Comic Sans MS" panose="030F0702030302020204" pitchFamily="66" charset="0"/>
              </a:rPr>
              <a:t>Why is the incarnation important?</a:t>
            </a:r>
          </a:p>
          <a:p>
            <a:r>
              <a:rPr lang="en-US" dirty="0">
                <a:latin typeface="Comic Sans MS" panose="030F0702030302020204" pitchFamily="66" charset="0"/>
              </a:rPr>
              <a:t>Why is Good Friday an important day?</a:t>
            </a:r>
          </a:p>
          <a:p>
            <a:pPr marL="342900" indent="-342900">
              <a:buAutoNum type="arabicParenR"/>
            </a:pP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24456" y="2029311"/>
            <a:ext cx="2483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SOWA</a:t>
            </a:r>
            <a:endParaRPr lang="en-GB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“Repent, then, and turn to God, so that your sins may be wiped out, that times of refreshing may come from the Lord” 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59CD0-71F0-8B92-2732-E5CF3E9DBB07}"/>
              </a:ext>
            </a:extLst>
          </p:cNvPr>
          <p:cNvSpPr txBox="1"/>
          <p:nvPr/>
        </p:nvSpPr>
        <p:spPr>
          <a:xfrm>
            <a:off x="280894" y="328706"/>
            <a:ext cx="747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Independent Tasks</a:t>
            </a:r>
          </a:p>
        </p:txBody>
      </p:sp>
    </p:spTree>
    <p:extLst>
      <p:ext uri="{BB962C8B-B14F-4D97-AF65-F5344CB8AC3E}">
        <p14:creationId xmlns:p14="http://schemas.microsoft.com/office/powerpoint/2010/main" val="25887127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77" y="117693"/>
            <a:ext cx="113665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Iterative questions; 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Comic Sans MS" panose="030F0702030302020204" pitchFamily="66" charset="0"/>
              </a:rPr>
              <a:t>What are the two parts of the Bible called? </a:t>
            </a:r>
            <a:r>
              <a:rPr lang="en-US" sz="2400" b="1" dirty="0">
                <a:latin typeface="Comic Sans MS" panose="030F0702030302020204" pitchFamily="66" charset="0"/>
              </a:rPr>
              <a:t>Old Testament and New Testament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Comic Sans MS" panose="030F0702030302020204" pitchFamily="66" charset="0"/>
              </a:rPr>
              <a:t>Which person of the Trinity is the giver of life? </a:t>
            </a:r>
            <a:r>
              <a:rPr lang="en-US" sz="2400" b="1" dirty="0">
                <a:latin typeface="Comic Sans MS" panose="030F0702030302020204" pitchFamily="66" charset="0"/>
              </a:rPr>
              <a:t>The Holy Spirit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Comic Sans MS" panose="030F0702030302020204" pitchFamily="66" charset="0"/>
              </a:rPr>
              <a:t>Name a Christian source of wisdom and authority other than the Bible </a:t>
            </a:r>
            <a:r>
              <a:rPr lang="en-US" sz="2400" b="1" dirty="0">
                <a:latin typeface="Comic Sans MS" panose="030F0702030302020204" pitchFamily="66" charset="0"/>
              </a:rPr>
              <a:t>Nicene Creed, Priest, The Pope, Apostles Creed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Comic Sans MS" panose="030F0702030302020204" pitchFamily="66" charset="0"/>
              </a:rPr>
              <a:t>In the story of creation where did God place man? </a:t>
            </a:r>
            <a:r>
              <a:rPr lang="en-US" sz="2400" b="1" dirty="0">
                <a:latin typeface="Comic Sans MS" panose="030F0702030302020204" pitchFamily="66" charset="0"/>
              </a:rPr>
              <a:t>Garden of Eden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Comic Sans MS" panose="030F0702030302020204" pitchFamily="66" charset="0"/>
              </a:rPr>
              <a:t>What is Jesus in human form known as? </a:t>
            </a:r>
            <a:r>
              <a:rPr lang="en-US" sz="2400" b="1" dirty="0">
                <a:latin typeface="Comic Sans MS" panose="030F0702030302020204" pitchFamily="66" charset="0"/>
              </a:rPr>
              <a:t>Incarnation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Comic Sans MS" panose="030F0702030302020204" pitchFamily="66" charset="0"/>
              </a:rPr>
              <a:t>What is the last week of Jesus’ life known as? </a:t>
            </a:r>
            <a:r>
              <a:rPr lang="en-US" sz="2400" b="1" dirty="0">
                <a:latin typeface="Comic Sans MS" panose="030F0702030302020204" pitchFamily="66" charset="0"/>
              </a:rPr>
              <a:t>Holy Week/The Passion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Comic Sans MS" panose="030F0702030302020204" pitchFamily="66" charset="0"/>
              </a:rPr>
              <a:t>Name three events during the last week of Jesus’ life 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Jesus‘ washed the Disciples feet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Jesus had the Last Supper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Jesus predicted he would die/be betrayed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Jesus was put on trial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Jesus died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Jesus resurrected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170" y="142804"/>
            <a:ext cx="3859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Iterative questions;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are the two parts of the Bible called?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Which person of the Trinity is the giver of life?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a Christian source of wisdom and authority other than the Bible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In the story of creation where did God place man?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Jesus in human form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the last week of Jesus’ life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three events during the last week of Jesus’ life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7432" y="142804"/>
            <a:ext cx="3859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Iterative questions;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are the two parts of the Bible called?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Which person of the Trinity is the giver of life?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a Christian source of wisdom and authority other than the Bible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In the story of creation where did God place man?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Jesus in human form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the last week of Jesus’ life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three events during the last week of Jesus’ life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170" y="2519658"/>
            <a:ext cx="3859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Iterative questions;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are the two parts of the Bible called?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Which person of the Trinity is the giver of life?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a Christian source of wisdom and authority other than the Bible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In the story of creation where did God place man?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Jesus in human form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the last week of Jesus’ life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three events during the last week of Jesus’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7432" y="2519658"/>
            <a:ext cx="3859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Iterative questions;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are the two parts of the Bible called?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Which person of the Trinity is the giver of life?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a Christian source of wisdom and authority other than the Bible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In the story of creation where did God place man?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Jesus in human form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the last week of Jesus’ life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three events during the last week of Jesus’ life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2177" y="142804"/>
            <a:ext cx="3859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Iterative questions;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are the two parts of the Bible called?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Which person of the Trinity is the giver of life?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a Christian source of wisdom and authority other than the Bible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In the story of creation where did God place man?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Jesus in human form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the last week of Jesus’ life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three events during the last week of Jesus’ life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32177" y="2519658"/>
            <a:ext cx="3859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Iterative questions;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are the two parts of the Bible called?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Which person of the Trinity is the giver of life?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a Christian source of wisdom and authority other than the Bible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In the story of creation where did God place man?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Jesus in human form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What is the last week of Jesus’ life known as? </a:t>
            </a:r>
          </a:p>
          <a:p>
            <a:pPr marL="342900" indent="-342900">
              <a:buAutoNum type="arabicParenR"/>
            </a:pPr>
            <a:r>
              <a:rPr lang="en-US" sz="1200" dirty="0">
                <a:latin typeface="Comic Sans MS" panose="030F0702030302020204" pitchFamily="66" charset="0"/>
              </a:rPr>
              <a:t>Name three events during the last week of Jesus’ life</a:t>
            </a:r>
          </a:p>
        </p:txBody>
      </p:sp>
    </p:spTree>
    <p:extLst>
      <p:ext uri="{BB962C8B-B14F-4D97-AF65-F5344CB8AC3E}">
        <p14:creationId xmlns:p14="http://schemas.microsoft.com/office/powerpoint/2010/main" val="26643523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959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Atonement and Salvation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56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5658" y="1398753"/>
            <a:ext cx="63000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Salvation is the act of</a:t>
            </a:r>
            <a:r>
              <a:rPr lang="en-GB" dirty="0">
                <a:latin typeface="Comic Sans MS" panose="030F0702030302020204" pitchFamily="66" charset="0"/>
              </a:rPr>
              <a:t> delivering (or keeping away) from evil or </a:t>
            </a:r>
            <a:r>
              <a:rPr lang="en-GB" b="1" dirty="0">
                <a:latin typeface="Comic Sans MS" panose="030F0702030302020204" pitchFamily="66" charset="0"/>
              </a:rPr>
              <a:t>saving from sin</a:t>
            </a:r>
            <a:r>
              <a:rPr lang="en-GB" dirty="0">
                <a:latin typeface="Comic Sans MS" panose="030F0702030302020204" pitchFamily="66" charset="0"/>
              </a:rPr>
              <a:t>. Sin is an act that is against God’s will and therefore morally wrong.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 ideas of salvation and atonement are very closely linked in Christianity. </a:t>
            </a:r>
            <a:r>
              <a:rPr lang="en-GB" b="1" dirty="0">
                <a:latin typeface="Comic Sans MS" panose="030F0702030302020204" pitchFamily="66" charset="0"/>
              </a:rPr>
              <a:t>Atonement is the </a:t>
            </a:r>
            <a:r>
              <a:rPr lang="en-GB" dirty="0">
                <a:latin typeface="Comic Sans MS" panose="030F0702030302020204" pitchFamily="66" charset="0"/>
              </a:rPr>
              <a:t>idea of the </a:t>
            </a:r>
            <a:r>
              <a:rPr lang="en-GB" b="1" dirty="0">
                <a:latin typeface="Comic Sans MS" panose="030F0702030302020204" pitchFamily="66" charset="0"/>
              </a:rPr>
              <a:t>relationship between humans and God being healed</a:t>
            </a:r>
            <a:r>
              <a:rPr lang="en-GB" dirty="0">
                <a:latin typeface="Comic Sans MS" panose="030F0702030302020204" pitchFamily="66" charset="0"/>
              </a:rPr>
              <a:t>, with God and humanity becoming united. Christians believe that </a:t>
            </a:r>
            <a:r>
              <a:rPr lang="en-GB" b="1" dirty="0">
                <a:latin typeface="Comic Sans MS" panose="030F0702030302020204" pitchFamily="66" charset="0"/>
              </a:rPr>
              <a:t>Jesus’ death and therefore his salvation allowed humans to begin the process of atonement.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91" y="4367135"/>
            <a:ext cx="4244193" cy="2246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5880" y="1284270"/>
            <a:ext cx="4428162" cy="501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Definitions: </a:t>
            </a:r>
          </a:p>
          <a:p>
            <a:pPr algn="ctr"/>
            <a:endParaRPr lang="en-US" sz="2800" b="1" u="sng" dirty="0"/>
          </a:p>
          <a:p>
            <a:pPr algn="ctr"/>
            <a:r>
              <a:rPr lang="en-US" sz="2800" b="1" dirty="0"/>
              <a:t>Salvation: </a:t>
            </a:r>
            <a:r>
              <a:rPr lang="en-US" sz="2800" dirty="0"/>
              <a:t>Being delivered (keeping away) from the results of sin.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Atonement: </a:t>
            </a:r>
            <a:r>
              <a:rPr lang="en-US" sz="2800" dirty="0"/>
              <a:t>The teaching about God’s reconciliation (forgiveness) of humans, gained by the suffering and death of Jesus.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78898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959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Atonement and Salvation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56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5657" y="1398753"/>
            <a:ext cx="11529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To deeper our understanding we are going to watch an animation that helps explain what salvation and atonement is. 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As we watch the video we will be answering a series of questions below: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Stick these in and be having a read of them, to help you know what to listen out for.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00" y="3442461"/>
            <a:ext cx="4244193" cy="22469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5508" y="5978769"/>
            <a:ext cx="510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https://www.youtube.com/watch?v=G_OlRWGLdnw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2995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0949" y="182880"/>
            <a:ext cx="433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 the animals symbolise?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atonement mean in the Bible?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blood represent?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is purification?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about the sacrifices the Israelites were making?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the King would do?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the Bible say Jesus’ death is?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Why was Jesus’ sacrifice the perfect sacrifice?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0439" y="182880"/>
            <a:ext cx="433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 the animals symbolise?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atonement mean in the Bible?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blood represent?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is purification?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about the sacrifices the Israelites were making?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the King would do?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the Bible say Jesus’ death is?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Why was Jesus’ sacrifice the perfect sacrifice?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0949" y="2234418"/>
            <a:ext cx="433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 the animals symbolise?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atonement mean in the Bible?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blood represent?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is purification?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about the sacrifices the Israelites were making?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the King would do?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the Bible say Jesus’ death is?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Why was Jesus’ sacrifice the perfect sacrifice?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0439" y="2234418"/>
            <a:ext cx="433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 the animals symbolise?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atonement mean in the Bible?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blood represent?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is purification?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about the sacrifices the Israelites were making?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the King would do?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the Bible say Jesus’ death is?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Why was Jesus’ sacrifice the perfect sacrifice?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0949" y="4285956"/>
            <a:ext cx="433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 the animals symbolise?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atonement mean in the Bible?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blood represent?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is purification?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about the sacrifices the Israelites were making?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the King would do?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the Bible say Jesus’ death is?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Why was Jesus’ sacrifice the perfect sacrifice?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0439" y="4285956"/>
            <a:ext cx="433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 the animals symbolise?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atonement mean in the Bible?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blood represent?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is purification?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about the sacrifices the Israelites were making?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did Isaiah say the King would do?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does the Bible say Jesus’ death is? </a:t>
            </a:r>
          </a:p>
          <a:p>
            <a:pPr marL="342900" indent="-3429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Why was Jesus’ sacrifice the perfect sacrifice? </a:t>
            </a:r>
          </a:p>
        </p:txBody>
      </p:sp>
    </p:spTree>
    <p:extLst>
      <p:ext uri="{BB962C8B-B14F-4D97-AF65-F5344CB8AC3E}">
        <p14:creationId xmlns:p14="http://schemas.microsoft.com/office/powerpoint/2010/main" val="214793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152" y="759656"/>
            <a:ext cx="87360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do the animals symbolise? </a:t>
            </a:r>
            <a:r>
              <a:rPr lang="en-GB" b="1" dirty="0">
                <a:latin typeface="Comic Sans MS" panose="030F0702030302020204" pitchFamily="66" charset="0"/>
              </a:rPr>
              <a:t>God’s justice and his grace</a:t>
            </a:r>
          </a:p>
          <a:p>
            <a:pPr marL="342900" indent="-342900">
              <a:buAutoNum type="arabicPeriod"/>
            </a:pPr>
            <a:endParaRPr lang="en-GB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does atonement mean in the Bible? </a:t>
            </a:r>
            <a:r>
              <a:rPr lang="en-GB" b="1" dirty="0">
                <a:latin typeface="Comic Sans MS" panose="030F0702030302020204" pitchFamily="66" charset="0"/>
              </a:rPr>
              <a:t>To cover over someone’s death</a:t>
            </a:r>
          </a:p>
          <a:p>
            <a:pPr marL="342900" indent="-342900">
              <a:buAutoNum type="arabicPeriod"/>
            </a:pPr>
            <a:endParaRPr lang="en-GB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does blood represent?</a:t>
            </a:r>
            <a:r>
              <a:rPr lang="en-GB" b="1" dirty="0">
                <a:latin typeface="Comic Sans MS" panose="030F0702030302020204" pitchFamily="66" charset="0"/>
              </a:rPr>
              <a:t> Life</a:t>
            </a:r>
          </a:p>
          <a:p>
            <a:pPr marL="342900" indent="-342900">
              <a:buAutoNum type="arabicPeriod"/>
            </a:pPr>
            <a:endParaRPr lang="en-GB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is purification? </a:t>
            </a:r>
            <a:r>
              <a:rPr lang="en-GB" b="1" dirty="0">
                <a:latin typeface="Comic Sans MS" panose="030F0702030302020204" pitchFamily="66" charset="0"/>
              </a:rPr>
              <a:t>Cleaning away the evil that has vandalised the world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did Isaiah say about the sacrifices the Israelites were making? </a:t>
            </a:r>
            <a:r>
              <a:rPr lang="en-GB" b="1" dirty="0">
                <a:latin typeface="Comic Sans MS" panose="030F0702030302020204" pitchFamily="66" charset="0"/>
              </a:rPr>
              <a:t>They had become meaningless, they were still allowing evil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did Isaiah say the King would do? </a:t>
            </a:r>
            <a:r>
              <a:rPr lang="en-GB" b="1" dirty="0">
                <a:latin typeface="Comic Sans MS" panose="030F0702030302020204" pitchFamily="66" charset="0"/>
              </a:rPr>
              <a:t>Suffer and die, his life would be offered as a sacrifice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does the Bible say Jesus’ death is? </a:t>
            </a:r>
            <a:r>
              <a:rPr lang="en-GB" b="1" dirty="0">
                <a:latin typeface="Comic Sans MS" panose="030F0702030302020204" pitchFamily="66" charset="0"/>
              </a:rPr>
              <a:t>An atoning sacrifice for us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Why was Jesus’ sacrifice the perfect sacrifice? </a:t>
            </a:r>
            <a:r>
              <a:rPr lang="en-GB" b="1" dirty="0">
                <a:latin typeface="Comic Sans MS" panose="030F0702030302020204" pitchFamily="66" charset="0"/>
              </a:rPr>
              <a:t>He was able to defeat death, meaning people could join him</a:t>
            </a: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26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6111</TotalTime>
  <Words>1591</Words>
  <Application>Microsoft Office PowerPoint</Application>
  <PresentationFormat>Widescreen</PresentationFormat>
  <Paragraphs>170</Paragraphs>
  <Slides>12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Bruntcliffe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Ashe</dc:creator>
  <cp:lastModifiedBy>Megan Weaver</cp:lastModifiedBy>
  <cp:revision>127</cp:revision>
  <cp:lastPrinted>2022-01-06T10:21:11Z</cp:lastPrinted>
  <dcterms:created xsi:type="dcterms:W3CDTF">2017-06-05T15:07:18Z</dcterms:created>
  <dcterms:modified xsi:type="dcterms:W3CDTF">2024-02-27T21:02:02Z</dcterms:modified>
</cp:coreProperties>
</file>