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 id="2147483648" r:id="rId2"/>
  </p:sldMasterIdLst>
  <p:sldIdLst>
    <p:sldId id="257" r:id="rId3"/>
  </p:sldIdLst>
  <p:sldSz cx="9906000" cy="6858000" type="A4"/>
  <p:notesSz cx="6858000" cy="9144000"/>
  <p:defaultTextStyle>
    <a:defPPr>
      <a:defRPr lang="en-GB"/>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73E910D-3A7B-67AA-4671-8BABA2A8D4DA}" v="126" dt="2022-02-06T20:40:34.656"/>
    <p1510:client id="{378D59D1-3534-4496-BA6E-1C1A9D51DE8A}" v="93" dt="2022-02-06T17:11:26.509"/>
    <p1510:client id="{5B122BD2-FABA-6293-9AE3-EE8A6D739280}" v="157" dt="2022-02-06T18:19:23.286"/>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972" autoAdjust="0"/>
    <p:restoredTop sz="94660"/>
  </p:normalViewPr>
  <p:slideViewPr>
    <p:cSldViewPr snapToGrid="0">
      <p:cViewPr varScale="1">
        <p:scale>
          <a:sx n="86" d="100"/>
          <a:sy n="86" d="100"/>
        </p:scale>
        <p:origin x="96" y="88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microsoft.com/office/2016/11/relationships/changesInfo" Target="changesInfos/changesInfo1.xml"/><Relationship Id="rId3" Type="http://schemas.openxmlformats.org/officeDocument/2006/relationships/slide" Target="slides/slide1.xml"/><Relationship Id="rId7" Type="http://schemas.openxmlformats.org/officeDocument/2006/relationships/tableStyles" Target="tableStyle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 Id="rId9"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Lloyd, A" userId="S::alloyd@reeds.surrey.sch.uk::a0393ee0-56b8-444a-8705-76f5500823e5" providerId="AD" clId="Web-{373E910D-3A7B-67AA-4671-8BABA2A8D4DA}"/>
    <pc:docChg chg="modSld">
      <pc:chgData name="Lloyd, A" userId="S::alloyd@reeds.surrey.sch.uk::a0393ee0-56b8-444a-8705-76f5500823e5" providerId="AD" clId="Web-{373E910D-3A7B-67AA-4671-8BABA2A8D4DA}" dt="2022-02-06T20:40:34.656" v="123" actId="14100"/>
      <pc:docMkLst>
        <pc:docMk/>
      </pc:docMkLst>
      <pc:sldChg chg="delSp modSp">
        <pc:chgData name="Lloyd, A" userId="S::alloyd@reeds.surrey.sch.uk::a0393ee0-56b8-444a-8705-76f5500823e5" providerId="AD" clId="Web-{373E910D-3A7B-67AA-4671-8BABA2A8D4DA}" dt="2022-02-06T20:40:34.656" v="123" actId="14100"/>
        <pc:sldMkLst>
          <pc:docMk/>
          <pc:sldMk cId="161994007" sldId="257"/>
        </pc:sldMkLst>
        <pc:spChg chg="mod">
          <ac:chgData name="Lloyd, A" userId="S::alloyd@reeds.surrey.sch.uk::a0393ee0-56b8-444a-8705-76f5500823e5" providerId="AD" clId="Web-{373E910D-3A7B-67AA-4671-8BABA2A8D4DA}" dt="2022-02-06T20:39:24.139" v="107" actId="1076"/>
          <ac:spMkLst>
            <pc:docMk/>
            <pc:sldMk cId="161994007" sldId="257"/>
            <ac:spMk id="2" creationId="{00000000-0000-0000-0000-000000000000}"/>
          </ac:spMkLst>
        </pc:spChg>
        <pc:spChg chg="mod">
          <ac:chgData name="Lloyd, A" userId="S::alloyd@reeds.surrey.sch.uk::a0393ee0-56b8-444a-8705-76f5500823e5" providerId="AD" clId="Web-{373E910D-3A7B-67AA-4671-8BABA2A8D4DA}" dt="2022-02-06T20:39:16.076" v="104" actId="14100"/>
          <ac:spMkLst>
            <pc:docMk/>
            <pc:sldMk cId="161994007" sldId="257"/>
            <ac:spMk id="4" creationId="{00000000-0000-0000-0000-000000000000}"/>
          </ac:spMkLst>
        </pc:spChg>
        <pc:spChg chg="mod">
          <ac:chgData name="Lloyd, A" userId="S::alloyd@reeds.surrey.sch.uk::a0393ee0-56b8-444a-8705-76f5500823e5" providerId="AD" clId="Web-{373E910D-3A7B-67AA-4671-8BABA2A8D4DA}" dt="2022-02-06T20:38:19.778" v="88" actId="1076"/>
          <ac:spMkLst>
            <pc:docMk/>
            <pc:sldMk cId="161994007" sldId="257"/>
            <ac:spMk id="12" creationId="{35A80457-9774-4059-B8A4-BA2D5B3ED3B0}"/>
          </ac:spMkLst>
        </pc:spChg>
        <pc:spChg chg="mod">
          <ac:chgData name="Lloyd, A" userId="S::alloyd@reeds.surrey.sch.uk::a0393ee0-56b8-444a-8705-76f5500823e5" providerId="AD" clId="Web-{373E910D-3A7B-67AA-4671-8BABA2A8D4DA}" dt="2022-02-06T20:40:17.405" v="120" actId="14100"/>
          <ac:spMkLst>
            <pc:docMk/>
            <pc:sldMk cId="161994007" sldId="257"/>
            <ac:spMk id="13" creationId="{30BB7C3E-9640-43E1-B7D8-2DADF89D84B4}"/>
          </ac:spMkLst>
        </pc:spChg>
        <pc:spChg chg="del">
          <ac:chgData name="Lloyd, A" userId="S::alloyd@reeds.surrey.sch.uk::a0393ee0-56b8-444a-8705-76f5500823e5" providerId="AD" clId="Web-{373E910D-3A7B-67AA-4671-8BABA2A8D4DA}" dt="2022-02-06T20:35:45.198" v="47"/>
          <ac:spMkLst>
            <pc:docMk/>
            <pc:sldMk cId="161994007" sldId="257"/>
            <ac:spMk id="15" creationId="{F5B19436-DC25-4F38-82B9-C9421641B82E}"/>
          </ac:spMkLst>
        </pc:spChg>
        <pc:spChg chg="mod">
          <ac:chgData name="Lloyd, A" userId="S::alloyd@reeds.surrey.sch.uk::a0393ee0-56b8-444a-8705-76f5500823e5" providerId="AD" clId="Web-{373E910D-3A7B-67AA-4671-8BABA2A8D4DA}" dt="2022-02-06T20:39:40.358" v="113" actId="14100"/>
          <ac:spMkLst>
            <pc:docMk/>
            <pc:sldMk cId="161994007" sldId="257"/>
            <ac:spMk id="41" creationId="{33D37714-1BFE-4A83-AC04-485828735765}"/>
          </ac:spMkLst>
        </pc:spChg>
        <pc:spChg chg="mod">
          <ac:chgData name="Lloyd, A" userId="S::alloyd@reeds.surrey.sch.uk::a0393ee0-56b8-444a-8705-76f5500823e5" providerId="AD" clId="Web-{373E910D-3A7B-67AA-4671-8BABA2A8D4DA}" dt="2022-02-06T20:38:22.575" v="89" actId="14100"/>
          <ac:spMkLst>
            <pc:docMk/>
            <pc:sldMk cId="161994007" sldId="257"/>
            <ac:spMk id="42" creationId="{A22B3EB3-4049-4196-945A-4211CFD7E8AB}"/>
          </ac:spMkLst>
        </pc:spChg>
        <pc:spChg chg="mod">
          <ac:chgData name="Lloyd, A" userId="S::alloyd@reeds.surrey.sch.uk::a0393ee0-56b8-444a-8705-76f5500823e5" providerId="AD" clId="Web-{373E910D-3A7B-67AA-4671-8BABA2A8D4DA}" dt="2022-02-06T20:39:28.076" v="109" actId="14100"/>
          <ac:spMkLst>
            <pc:docMk/>
            <pc:sldMk cId="161994007" sldId="257"/>
            <ac:spMk id="43" creationId="{114BC2A5-CCAD-4CE2-B201-797F2EFDC613}"/>
          </ac:spMkLst>
        </pc:spChg>
        <pc:spChg chg="del">
          <ac:chgData name="Lloyd, A" userId="S::alloyd@reeds.surrey.sch.uk::a0393ee0-56b8-444a-8705-76f5500823e5" providerId="AD" clId="Web-{373E910D-3A7B-67AA-4671-8BABA2A8D4DA}" dt="2022-02-06T20:35:48.370" v="48"/>
          <ac:spMkLst>
            <pc:docMk/>
            <pc:sldMk cId="161994007" sldId="257"/>
            <ac:spMk id="44" creationId="{BEC40DDA-4F6A-4BA1-89C4-06566802866D}"/>
          </ac:spMkLst>
        </pc:spChg>
        <pc:spChg chg="mod">
          <ac:chgData name="Lloyd, A" userId="S::alloyd@reeds.surrey.sch.uk::a0393ee0-56b8-444a-8705-76f5500823e5" providerId="AD" clId="Web-{373E910D-3A7B-67AA-4671-8BABA2A8D4DA}" dt="2022-02-06T20:40:34.656" v="123" actId="14100"/>
          <ac:spMkLst>
            <pc:docMk/>
            <pc:sldMk cId="161994007" sldId="257"/>
            <ac:spMk id="46" creationId="{63DCF547-C7B7-4D0E-877B-0F0A26ADDD3E}"/>
          </ac:spMkLst>
        </pc:spChg>
        <pc:spChg chg="mod">
          <ac:chgData name="Lloyd, A" userId="S::alloyd@reeds.surrey.sch.uk::a0393ee0-56b8-444a-8705-76f5500823e5" providerId="AD" clId="Web-{373E910D-3A7B-67AA-4671-8BABA2A8D4DA}" dt="2022-02-06T20:40:30.890" v="122" actId="14100"/>
          <ac:spMkLst>
            <pc:docMk/>
            <pc:sldMk cId="161994007" sldId="257"/>
            <ac:spMk id="47" creationId="{D2D89FD0-EBC7-4715-9CBA-98877712C125}"/>
          </ac:spMkLst>
        </pc:spChg>
        <pc:spChg chg="del">
          <ac:chgData name="Lloyd, A" userId="S::alloyd@reeds.surrey.sch.uk::a0393ee0-56b8-444a-8705-76f5500823e5" providerId="AD" clId="Web-{373E910D-3A7B-67AA-4671-8BABA2A8D4DA}" dt="2022-02-06T20:35:36.666" v="46"/>
          <ac:spMkLst>
            <pc:docMk/>
            <pc:sldMk cId="161994007" sldId="257"/>
            <ac:spMk id="48" creationId="{EB84AAED-7251-4ED8-B501-78191B8C2BFB}"/>
          </ac:spMkLst>
        </pc:spChg>
      </pc:sldChg>
    </pc:docChg>
  </pc:docChgLst>
  <pc:docChgLst>
    <pc:chgData name="Lloyd, A" userId="S::alloyd@reeds.surrey.sch.uk::a0393ee0-56b8-444a-8705-76f5500823e5" providerId="AD" clId="Web-{378D59D1-3534-4496-BA6E-1C1A9D51DE8A}"/>
    <pc:docChg chg="mod addSld modSld addMainMaster delMainMaster modMainMaster setSldSz">
      <pc:chgData name="Lloyd, A" userId="S::alloyd@reeds.surrey.sch.uk::a0393ee0-56b8-444a-8705-76f5500823e5" providerId="AD" clId="Web-{378D59D1-3534-4496-BA6E-1C1A9D51DE8A}" dt="2022-02-06T17:11:26.509" v="80" actId="20577"/>
      <pc:docMkLst>
        <pc:docMk/>
      </pc:docMkLst>
      <pc:sldChg chg="modSp mod modClrScheme chgLayout">
        <pc:chgData name="Lloyd, A" userId="S::alloyd@reeds.surrey.sch.uk::a0393ee0-56b8-444a-8705-76f5500823e5" providerId="AD" clId="Web-{378D59D1-3534-4496-BA6E-1C1A9D51DE8A}" dt="2022-02-06T17:09:12.851" v="1"/>
        <pc:sldMkLst>
          <pc:docMk/>
          <pc:sldMk cId="109857222" sldId="256"/>
        </pc:sldMkLst>
        <pc:spChg chg="mod ord">
          <ac:chgData name="Lloyd, A" userId="S::alloyd@reeds.surrey.sch.uk::a0393ee0-56b8-444a-8705-76f5500823e5" providerId="AD" clId="Web-{378D59D1-3534-4496-BA6E-1C1A9D51DE8A}" dt="2022-02-06T17:09:12.851" v="1"/>
          <ac:spMkLst>
            <pc:docMk/>
            <pc:sldMk cId="109857222" sldId="256"/>
            <ac:spMk id="2" creationId="{00000000-0000-0000-0000-000000000000}"/>
          </ac:spMkLst>
        </pc:spChg>
        <pc:spChg chg="mod ord">
          <ac:chgData name="Lloyd, A" userId="S::alloyd@reeds.surrey.sch.uk::a0393ee0-56b8-444a-8705-76f5500823e5" providerId="AD" clId="Web-{378D59D1-3534-4496-BA6E-1C1A9D51DE8A}" dt="2022-02-06T17:09:12.851" v="1"/>
          <ac:spMkLst>
            <pc:docMk/>
            <pc:sldMk cId="109857222" sldId="256"/>
            <ac:spMk id="3" creationId="{00000000-0000-0000-0000-000000000000}"/>
          </ac:spMkLst>
        </pc:spChg>
      </pc:sldChg>
      <pc:sldChg chg="delSp modSp add">
        <pc:chgData name="Lloyd, A" userId="S::alloyd@reeds.surrey.sch.uk::a0393ee0-56b8-444a-8705-76f5500823e5" providerId="AD" clId="Web-{378D59D1-3534-4496-BA6E-1C1A9D51DE8A}" dt="2022-02-06T17:11:26.509" v="80" actId="20577"/>
        <pc:sldMkLst>
          <pc:docMk/>
          <pc:sldMk cId="161994007" sldId="257"/>
        </pc:sldMkLst>
        <pc:spChg chg="mod">
          <ac:chgData name="Lloyd, A" userId="S::alloyd@reeds.surrey.sch.uk::a0393ee0-56b8-444a-8705-76f5500823e5" providerId="AD" clId="Web-{378D59D1-3534-4496-BA6E-1C1A9D51DE8A}" dt="2022-02-06T17:09:52.351" v="17" actId="20577"/>
          <ac:spMkLst>
            <pc:docMk/>
            <pc:sldMk cId="161994007" sldId="257"/>
            <ac:spMk id="2" creationId="{00000000-0000-0000-0000-000000000000}"/>
          </ac:spMkLst>
        </pc:spChg>
        <pc:spChg chg="mod">
          <ac:chgData name="Lloyd, A" userId="S::alloyd@reeds.surrey.sch.uk::a0393ee0-56b8-444a-8705-76f5500823e5" providerId="AD" clId="Web-{378D59D1-3534-4496-BA6E-1C1A9D51DE8A}" dt="2022-02-06T17:11:26.509" v="80" actId="20577"/>
          <ac:spMkLst>
            <pc:docMk/>
            <pc:sldMk cId="161994007" sldId="257"/>
            <ac:spMk id="4" creationId="{00000000-0000-0000-0000-000000000000}"/>
          </ac:spMkLst>
        </pc:spChg>
        <pc:spChg chg="mod">
          <ac:chgData name="Lloyd, A" userId="S::alloyd@reeds.surrey.sch.uk::a0393ee0-56b8-444a-8705-76f5500823e5" providerId="AD" clId="Web-{378D59D1-3534-4496-BA6E-1C1A9D51DE8A}" dt="2022-02-06T17:11:07.368" v="65" actId="20577"/>
          <ac:spMkLst>
            <pc:docMk/>
            <pc:sldMk cId="161994007" sldId="257"/>
            <ac:spMk id="43" creationId="{114BC2A5-CCAD-4CE2-B201-797F2EFDC613}"/>
          </ac:spMkLst>
        </pc:spChg>
        <pc:spChg chg="del">
          <ac:chgData name="Lloyd, A" userId="S::alloyd@reeds.surrey.sch.uk::a0393ee0-56b8-444a-8705-76f5500823e5" providerId="AD" clId="Web-{378D59D1-3534-4496-BA6E-1C1A9D51DE8A}" dt="2022-02-06T17:10:16.758" v="27"/>
          <ac:spMkLst>
            <pc:docMk/>
            <pc:sldMk cId="161994007" sldId="257"/>
            <ac:spMk id="45" creationId="{EAA714BC-BFF0-4146-8597-6DD513199781}"/>
          </ac:spMkLst>
        </pc:spChg>
        <pc:spChg chg="mod">
          <ac:chgData name="Lloyd, A" userId="S::alloyd@reeds.surrey.sch.uk::a0393ee0-56b8-444a-8705-76f5500823e5" providerId="AD" clId="Web-{378D59D1-3534-4496-BA6E-1C1A9D51DE8A}" dt="2022-02-06T17:10:21.868" v="29" actId="14100"/>
          <ac:spMkLst>
            <pc:docMk/>
            <pc:sldMk cId="161994007" sldId="257"/>
            <ac:spMk id="46" creationId="{63DCF547-C7B7-4D0E-877B-0F0A26ADDD3E}"/>
          </ac:spMkLst>
        </pc:spChg>
      </pc:sldChg>
      <pc:sldMasterChg chg="add addSldLayout">
        <pc:chgData name="Lloyd, A" userId="S::alloyd@reeds.surrey.sch.uk::a0393ee0-56b8-444a-8705-76f5500823e5" providerId="AD" clId="Web-{378D59D1-3534-4496-BA6E-1C1A9D51DE8A}" dt="2022-02-06T17:09:15.226" v="2"/>
        <pc:sldMasterMkLst>
          <pc:docMk/>
          <pc:sldMasterMk cId="3158195216" sldId="2147483648"/>
        </pc:sldMasterMkLst>
        <pc:sldLayoutChg chg="add">
          <pc:chgData name="Lloyd, A" userId="S::alloyd@reeds.surrey.sch.uk::a0393ee0-56b8-444a-8705-76f5500823e5" providerId="AD" clId="Web-{378D59D1-3534-4496-BA6E-1C1A9D51DE8A}" dt="2022-02-06T17:09:15.226" v="2"/>
          <pc:sldLayoutMkLst>
            <pc:docMk/>
            <pc:sldMasterMk cId="3158195216" sldId="2147483648"/>
            <pc:sldLayoutMk cId="17861836" sldId="2147483649"/>
          </pc:sldLayoutMkLst>
        </pc:sldLayoutChg>
        <pc:sldLayoutChg chg="add">
          <pc:chgData name="Lloyd, A" userId="S::alloyd@reeds.surrey.sch.uk::a0393ee0-56b8-444a-8705-76f5500823e5" providerId="AD" clId="Web-{378D59D1-3534-4496-BA6E-1C1A9D51DE8A}" dt="2022-02-06T17:09:15.226" v="2"/>
          <pc:sldLayoutMkLst>
            <pc:docMk/>
            <pc:sldMasterMk cId="3158195216" sldId="2147483648"/>
            <pc:sldLayoutMk cId="1429846502" sldId="2147483650"/>
          </pc:sldLayoutMkLst>
        </pc:sldLayoutChg>
        <pc:sldLayoutChg chg="add">
          <pc:chgData name="Lloyd, A" userId="S::alloyd@reeds.surrey.sch.uk::a0393ee0-56b8-444a-8705-76f5500823e5" providerId="AD" clId="Web-{378D59D1-3534-4496-BA6E-1C1A9D51DE8A}" dt="2022-02-06T17:09:15.226" v="2"/>
          <pc:sldLayoutMkLst>
            <pc:docMk/>
            <pc:sldMasterMk cId="3158195216" sldId="2147483648"/>
            <pc:sldLayoutMk cId="1699891834" sldId="2147483651"/>
          </pc:sldLayoutMkLst>
        </pc:sldLayoutChg>
        <pc:sldLayoutChg chg="add">
          <pc:chgData name="Lloyd, A" userId="S::alloyd@reeds.surrey.sch.uk::a0393ee0-56b8-444a-8705-76f5500823e5" providerId="AD" clId="Web-{378D59D1-3534-4496-BA6E-1C1A9D51DE8A}" dt="2022-02-06T17:09:15.226" v="2"/>
          <pc:sldLayoutMkLst>
            <pc:docMk/>
            <pc:sldMasterMk cId="3158195216" sldId="2147483648"/>
            <pc:sldLayoutMk cId="614519218" sldId="2147483652"/>
          </pc:sldLayoutMkLst>
        </pc:sldLayoutChg>
        <pc:sldLayoutChg chg="add">
          <pc:chgData name="Lloyd, A" userId="S::alloyd@reeds.surrey.sch.uk::a0393ee0-56b8-444a-8705-76f5500823e5" providerId="AD" clId="Web-{378D59D1-3534-4496-BA6E-1C1A9D51DE8A}" dt="2022-02-06T17:09:15.226" v="2"/>
          <pc:sldLayoutMkLst>
            <pc:docMk/>
            <pc:sldMasterMk cId="3158195216" sldId="2147483648"/>
            <pc:sldLayoutMk cId="310870370" sldId="2147483653"/>
          </pc:sldLayoutMkLst>
        </pc:sldLayoutChg>
        <pc:sldLayoutChg chg="add">
          <pc:chgData name="Lloyd, A" userId="S::alloyd@reeds.surrey.sch.uk::a0393ee0-56b8-444a-8705-76f5500823e5" providerId="AD" clId="Web-{378D59D1-3534-4496-BA6E-1C1A9D51DE8A}" dt="2022-02-06T17:09:15.226" v="2"/>
          <pc:sldLayoutMkLst>
            <pc:docMk/>
            <pc:sldMasterMk cId="3158195216" sldId="2147483648"/>
            <pc:sldLayoutMk cId="1939069423" sldId="2147483654"/>
          </pc:sldLayoutMkLst>
        </pc:sldLayoutChg>
        <pc:sldLayoutChg chg="add">
          <pc:chgData name="Lloyd, A" userId="S::alloyd@reeds.surrey.sch.uk::a0393ee0-56b8-444a-8705-76f5500823e5" providerId="AD" clId="Web-{378D59D1-3534-4496-BA6E-1C1A9D51DE8A}" dt="2022-02-06T17:09:15.226" v="2"/>
          <pc:sldLayoutMkLst>
            <pc:docMk/>
            <pc:sldMasterMk cId="3158195216" sldId="2147483648"/>
            <pc:sldLayoutMk cId="1523146065" sldId="2147483655"/>
          </pc:sldLayoutMkLst>
        </pc:sldLayoutChg>
        <pc:sldLayoutChg chg="add">
          <pc:chgData name="Lloyd, A" userId="S::alloyd@reeds.surrey.sch.uk::a0393ee0-56b8-444a-8705-76f5500823e5" providerId="AD" clId="Web-{378D59D1-3534-4496-BA6E-1C1A9D51DE8A}" dt="2022-02-06T17:09:15.226" v="2"/>
          <pc:sldLayoutMkLst>
            <pc:docMk/>
            <pc:sldMasterMk cId="3158195216" sldId="2147483648"/>
            <pc:sldLayoutMk cId="2577819056" sldId="2147483656"/>
          </pc:sldLayoutMkLst>
        </pc:sldLayoutChg>
        <pc:sldLayoutChg chg="add">
          <pc:chgData name="Lloyd, A" userId="S::alloyd@reeds.surrey.sch.uk::a0393ee0-56b8-444a-8705-76f5500823e5" providerId="AD" clId="Web-{378D59D1-3534-4496-BA6E-1C1A9D51DE8A}" dt="2022-02-06T17:09:15.226" v="2"/>
          <pc:sldLayoutMkLst>
            <pc:docMk/>
            <pc:sldMasterMk cId="3158195216" sldId="2147483648"/>
            <pc:sldLayoutMk cId="3970245476" sldId="2147483657"/>
          </pc:sldLayoutMkLst>
        </pc:sldLayoutChg>
        <pc:sldLayoutChg chg="add">
          <pc:chgData name="Lloyd, A" userId="S::alloyd@reeds.surrey.sch.uk::a0393ee0-56b8-444a-8705-76f5500823e5" providerId="AD" clId="Web-{378D59D1-3534-4496-BA6E-1C1A9D51DE8A}" dt="2022-02-06T17:09:15.226" v="2"/>
          <pc:sldLayoutMkLst>
            <pc:docMk/>
            <pc:sldMasterMk cId="3158195216" sldId="2147483648"/>
            <pc:sldLayoutMk cId="1773318067" sldId="2147483658"/>
          </pc:sldLayoutMkLst>
        </pc:sldLayoutChg>
        <pc:sldLayoutChg chg="add">
          <pc:chgData name="Lloyd, A" userId="S::alloyd@reeds.surrey.sch.uk::a0393ee0-56b8-444a-8705-76f5500823e5" providerId="AD" clId="Web-{378D59D1-3534-4496-BA6E-1C1A9D51DE8A}" dt="2022-02-06T17:09:15.226" v="2"/>
          <pc:sldLayoutMkLst>
            <pc:docMk/>
            <pc:sldMasterMk cId="3158195216" sldId="2147483648"/>
            <pc:sldLayoutMk cId="4207713335" sldId="2147483659"/>
          </pc:sldLayoutMkLst>
        </pc:sldLayoutChg>
      </pc:sldMasterChg>
      <pc:sldMasterChg chg="modSp del delSldLayout modSldLayout">
        <pc:chgData name="Lloyd, A" userId="S::alloyd@reeds.surrey.sch.uk::a0393ee0-56b8-444a-8705-76f5500823e5" providerId="AD" clId="Web-{378D59D1-3534-4496-BA6E-1C1A9D51DE8A}" dt="2022-02-06T17:09:12.851" v="1"/>
        <pc:sldMasterMkLst>
          <pc:docMk/>
          <pc:sldMasterMk cId="2460954070" sldId="2147483660"/>
        </pc:sldMasterMkLst>
        <pc:spChg chg="mod">
          <ac:chgData name="Lloyd, A" userId="S::alloyd@reeds.surrey.sch.uk::a0393ee0-56b8-444a-8705-76f5500823e5" providerId="AD" clId="Web-{378D59D1-3534-4496-BA6E-1C1A9D51DE8A}" dt="2022-02-06T17:09:12.788" v="0"/>
          <ac:spMkLst>
            <pc:docMk/>
            <pc:sldMasterMk cId="2460954070" sldId="2147483660"/>
            <ac:spMk id="2" creationId="{00000000-0000-0000-0000-000000000000}"/>
          </ac:spMkLst>
        </pc:spChg>
        <pc:spChg chg="mod">
          <ac:chgData name="Lloyd, A" userId="S::alloyd@reeds.surrey.sch.uk::a0393ee0-56b8-444a-8705-76f5500823e5" providerId="AD" clId="Web-{378D59D1-3534-4496-BA6E-1C1A9D51DE8A}" dt="2022-02-06T17:09:12.788" v="0"/>
          <ac:spMkLst>
            <pc:docMk/>
            <pc:sldMasterMk cId="2460954070" sldId="2147483660"/>
            <ac:spMk id="3" creationId="{00000000-0000-0000-0000-000000000000}"/>
          </ac:spMkLst>
        </pc:spChg>
        <pc:spChg chg="mod">
          <ac:chgData name="Lloyd, A" userId="S::alloyd@reeds.surrey.sch.uk::a0393ee0-56b8-444a-8705-76f5500823e5" providerId="AD" clId="Web-{378D59D1-3534-4496-BA6E-1C1A9D51DE8A}" dt="2022-02-06T17:09:12.788" v="0"/>
          <ac:spMkLst>
            <pc:docMk/>
            <pc:sldMasterMk cId="2460954070" sldId="2147483660"/>
            <ac:spMk id="4" creationId="{00000000-0000-0000-0000-000000000000}"/>
          </ac:spMkLst>
        </pc:spChg>
        <pc:spChg chg="mod">
          <ac:chgData name="Lloyd, A" userId="S::alloyd@reeds.surrey.sch.uk::a0393ee0-56b8-444a-8705-76f5500823e5" providerId="AD" clId="Web-{378D59D1-3534-4496-BA6E-1C1A9D51DE8A}" dt="2022-02-06T17:09:12.788" v="0"/>
          <ac:spMkLst>
            <pc:docMk/>
            <pc:sldMasterMk cId="2460954070" sldId="2147483660"/>
            <ac:spMk id="5" creationId="{00000000-0000-0000-0000-000000000000}"/>
          </ac:spMkLst>
        </pc:spChg>
        <pc:spChg chg="mod">
          <ac:chgData name="Lloyd, A" userId="S::alloyd@reeds.surrey.sch.uk::a0393ee0-56b8-444a-8705-76f5500823e5" providerId="AD" clId="Web-{378D59D1-3534-4496-BA6E-1C1A9D51DE8A}" dt="2022-02-06T17:09:12.788" v="0"/>
          <ac:spMkLst>
            <pc:docMk/>
            <pc:sldMasterMk cId="2460954070" sldId="2147483660"/>
            <ac:spMk id="6" creationId="{00000000-0000-0000-0000-000000000000}"/>
          </ac:spMkLst>
        </pc:spChg>
        <pc:sldLayoutChg chg="modSp del">
          <pc:chgData name="Lloyd, A" userId="S::alloyd@reeds.surrey.sch.uk::a0393ee0-56b8-444a-8705-76f5500823e5" providerId="AD" clId="Web-{378D59D1-3534-4496-BA6E-1C1A9D51DE8A}" dt="2022-02-06T17:09:12.851" v="1"/>
          <pc:sldLayoutMkLst>
            <pc:docMk/>
            <pc:sldMasterMk cId="2460954070" sldId="2147483660"/>
            <pc:sldLayoutMk cId="2385387890" sldId="2147483661"/>
          </pc:sldLayoutMkLst>
          <pc:spChg chg="mod">
            <ac:chgData name="Lloyd, A" userId="S::alloyd@reeds.surrey.sch.uk::a0393ee0-56b8-444a-8705-76f5500823e5" providerId="AD" clId="Web-{378D59D1-3534-4496-BA6E-1C1A9D51DE8A}" dt="2022-02-06T17:09:12.788" v="0"/>
            <ac:spMkLst>
              <pc:docMk/>
              <pc:sldMasterMk cId="2460954070" sldId="2147483660"/>
              <pc:sldLayoutMk cId="2385387890" sldId="2147483661"/>
              <ac:spMk id="2" creationId="{00000000-0000-0000-0000-000000000000}"/>
            </ac:spMkLst>
          </pc:spChg>
          <pc:spChg chg="mod">
            <ac:chgData name="Lloyd, A" userId="S::alloyd@reeds.surrey.sch.uk::a0393ee0-56b8-444a-8705-76f5500823e5" providerId="AD" clId="Web-{378D59D1-3534-4496-BA6E-1C1A9D51DE8A}" dt="2022-02-06T17:09:12.788" v="0"/>
            <ac:spMkLst>
              <pc:docMk/>
              <pc:sldMasterMk cId="2460954070" sldId="2147483660"/>
              <pc:sldLayoutMk cId="2385387890" sldId="2147483661"/>
              <ac:spMk id="3" creationId="{00000000-0000-0000-0000-000000000000}"/>
            </ac:spMkLst>
          </pc:spChg>
        </pc:sldLayoutChg>
        <pc:sldLayoutChg chg="del">
          <pc:chgData name="Lloyd, A" userId="S::alloyd@reeds.surrey.sch.uk::a0393ee0-56b8-444a-8705-76f5500823e5" providerId="AD" clId="Web-{378D59D1-3534-4496-BA6E-1C1A9D51DE8A}" dt="2022-02-06T17:09:12.851" v="1"/>
          <pc:sldLayoutMkLst>
            <pc:docMk/>
            <pc:sldMasterMk cId="2460954070" sldId="2147483660"/>
            <pc:sldLayoutMk cId="949138452" sldId="2147483662"/>
          </pc:sldLayoutMkLst>
        </pc:sldLayoutChg>
        <pc:sldLayoutChg chg="modSp del">
          <pc:chgData name="Lloyd, A" userId="S::alloyd@reeds.surrey.sch.uk::a0393ee0-56b8-444a-8705-76f5500823e5" providerId="AD" clId="Web-{378D59D1-3534-4496-BA6E-1C1A9D51DE8A}" dt="2022-02-06T17:09:12.851" v="1"/>
          <pc:sldLayoutMkLst>
            <pc:docMk/>
            <pc:sldMasterMk cId="2460954070" sldId="2147483660"/>
            <pc:sldLayoutMk cId="2591524520" sldId="2147483663"/>
          </pc:sldLayoutMkLst>
          <pc:spChg chg="mod">
            <ac:chgData name="Lloyd, A" userId="S::alloyd@reeds.surrey.sch.uk::a0393ee0-56b8-444a-8705-76f5500823e5" providerId="AD" clId="Web-{378D59D1-3534-4496-BA6E-1C1A9D51DE8A}" dt="2022-02-06T17:09:12.788" v="0"/>
            <ac:spMkLst>
              <pc:docMk/>
              <pc:sldMasterMk cId="2460954070" sldId="2147483660"/>
              <pc:sldLayoutMk cId="2591524520" sldId="2147483663"/>
              <ac:spMk id="2" creationId="{00000000-0000-0000-0000-000000000000}"/>
            </ac:spMkLst>
          </pc:spChg>
          <pc:spChg chg="mod">
            <ac:chgData name="Lloyd, A" userId="S::alloyd@reeds.surrey.sch.uk::a0393ee0-56b8-444a-8705-76f5500823e5" providerId="AD" clId="Web-{378D59D1-3534-4496-BA6E-1C1A9D51DE8A}" dt="2022-02-06T17:09:12.788" v="0"/>
            <ac:spMkLst>
              <pc:docMk/>
              <pc:sldMasterMk cId="2460954070" sldId="2147483660"/>
              <pc:sldLayoutMk cId="2591524520" sldId="2147483663"/>
              <ac:spMk id="3" creationId="{00000000-0000-0000-0000-000000000000}"/>
            </ac:spMkLst>
          </pc:spChg>
        </pc:sldLayoutChg>
        <pc:sldLayoutChg chg="modSp del">
          <pc:chgData name="Lloyd, A" userId="S::alloyd@reeds.surrey.sch.uk::a0393ee0-56b8-444a-8705-76f5500823e5" providerId="AD" clId="Web-{378D59D1-3534-4496-BA6E-1C1A9D51DE8A}" dt="2022-02-06T17:09:12.851" v="1"/>
          <pc:sldLayoutMkLst>
            <pc:docMk/>
            <pc:sldMasterMk cId="2460954070" sldId="2147483660"/>
            <pc:sldLayoutMk cId="1203092039" sldId="2147483664"/>
          </pc:sldLayoutMkLst>
          <pc:spChg chg="mod">
            <ac:chgData name="Lloyd, A" userId="S::alloyd@reeds.surrey.sch.uk::a0393ee0-56b8-444a-8705-76f5500823e5" providerId="AD" clId="Web-{378D59D1-3534-4496-BA6E-1C1A9D51DE8A}" dt="2022-02-06T17:09:12.788" v="0"/>
            <ac:spMkLst>
              <pc:docMk/>
              <pc:sldMasterMk cId="2460954070" sldId="2147483660"/>
              <pc:sldLayoutMk cId="1203092039" sldId="2147483664"/>
              <ac:spMk id="3" creationId="{00000000-0000-0000-0000-000000000000}"/>
            </ac:spMkLst>
          </pc:spChg>
          <pc:spChg chg="mod">
            <ac:chgData name="Lloyd, A" userId="S::alloyd@reeds.surrey.sch.uk::a0393ee0-56b8-444a-8705-76f5500823e5" providerId="AD" clId="Web-{378D59D1-3534-4496-BA6E-1C1A9D51DE8A}" dt="2022-02-06T17:09:12.788" v="0"/>
            <ac:spMkLst>
              <pc:docMk/>
              <pc:sldMasterMk cId="2460954070" sldId="2147483660"/>
              <pc:sldLayoutMk cId="1203092039" sldId="2147483664"/>
              <ac:spMk id="4" creationId="{00000000-0000-0000-0000-000000000000}"/>
            </ac:spMkLst>
          </pc:spChg>
        </pc:sldLayoutChg>
        <pc:sldLayoutChg chg="modSp del">
          <pc:chgData name="Lloyd, A" userId="S::alloyd@reeds.surrey.sch.uk::a0393ee0-56b8-444a-8705-76f5500823e5" providerId="AD" clId="Web-{378D59D1-3534-4496-BA6E-1C1A9D51DE8A}" dt="2022-02-06T17:09:12.851" v="1"/>
          <pc:sldLayoutMkLst>
            <pc:docMk/>
            <pc:sldMasterMk cId="2460954070" sldId="2147483660"/>
            <pc:sldLayoutMk cId="3733172339" sldId="2147483665"/>
          </pc:sldLayoutMkLst>
          <pc:spChg chg="mod">
            <ac:chgData name="Lloyd, A" userId="S::alloyd@reeds.surrey.sch.uk::a0393ee0-56b8-444a-8705-76f5500823e5" providerId="AD" clId="Web-{378D59D1-3534-4496-BA6E-1C1A9D51DE8A}" dt="2022-02-06T17:09:12.788" v="0"/>
            <ac:spMkLst>
              <pc:docMk/>
              <pc:sldMasterMk cId="2460954070" sldId="2147483660"/>
              <pc:sldLayoutMk cId="3733172339" sldId="2147483665"/>
              <ac:spMk id="2" creationId="{00000000-0000-0000-0000-000000000000}"/>
            </ac:spMkLst>
          </pc:spChg>
          <pc:spChg chg="mod">
            <ac:chgData name="Lloyd, A" userId="S::alloyd@reeds.surrey.sch.uk::a0393ee0-56b8-444a-8705-76f5500823e5" providerId="AD" clId="Web-{378D59D1-3534-4496-BA6E-1C1A9D51DE8A}" dt="2022-02-06T17:09:12.788" v="0"/>
            <ac:spMkLst>
              <pc:docMk/>
              <pc:sldMasterMk cId="2460954070" sldId="2147483660"/>
              <pc:sldLayoutMk cId="3733172339" sldId="2147483665"/>
              <ac:spMk id="3" creationId="{00000000-0000-0000-0000-000000000000}"/>
            </ac:spMkLst>
          </pc:spChg>
          <pc:spChg chg="mod">
            <ac:chgData name="Lloyd, A" userId="S::alloyd@reeds.surrey.sch.uk::a0393ee0-56b8-444a-8705-76f5500823e5" providerId="AD" clId="Web-{378D59D1-3534-4496-BA6E-1C1A9D51DE8A}" dt="2022-02-06T17:09:12.788" v="0"/>
            <ac:spMkLst>
              <pc:docMk/>
              <pc:sldMasterMk cId="2460954070" sldId="2147483660"/>
              <pc:sldLayoutMk cId="3733172339" sldId="2147483665"/>
              <ac:spMk id="4" creationId="{00000000-0000-0000-0000-000000000000}"/>
            </ac:spMkLst>
          </pc:spChg>
          <pc:spChg chg="mod">
            <ac:chgData name="Lloyd, A" userId="S::alloyd@reeds.surrey.sch.uk::a0393ee0-56b8-444a-8705-76f5500823e5" providerId="AD" clId="Web-{378D59D1-3534-4496-BA6E-1C1A9D51DE8A}" dt="2022-02-06T17:09:12.788" v="0"/>
            <ac:spMkLst>
              <pc:docMk/>
              <pc:sldMasterMk cId="2460954070" sldId="2147483660"/>
              <pc:sldLayoutMk cId="3733172339" sldId="2147483665"/>
              <ac:spMk id="5" creationId="{00000000-0000-0000-0000-000000000000}"/>
            </ac:spMkLst>
          </pc:spChg>
          <pc:spChg chg="mod">
            <ac:chgData name="Lloyd, A" userId="S::alloyd@reeds.surrey.sch.uk::a0393ee0-56b8-444a-8705-76f5500823e5" providerId="AD" clId="Web-{378D59D1-3534-4496-BA6E-1C1A9D51DE8A}" dt="2022-02-06T17:09:12.788" v="0"/>
            <ac:spMkLst>
              <pc:docMk/>
              <pc:sldMasterMk cId="2460954070" sldId="2147483660"/>
              <pc:sldLayoutMk cId="3733172339" sldId="2147483665"/>
              <ac:spMk id="6" creationId="{00000000-0000-0000-0000-000000000000}"/>
            </ac:spMkLst>
          </pc:spChg>
        </pc:sldLayoutChg>
        <pc:sldLayoutChg chg="del">
          <pc:chgData name="Lloyd, A" userId="S::alloyd@reeds.surrey.sch.uk::a0393ee0-56b8-444a-8705-76f5500823e5" providerId="AD" clId="Web-{378D59D1-3534-4496-BA6E-1C1A9D51DE8A}" dt="2022-02-06T17:09:12.851" v="1"/>
          <pc:sldLayoutMkLst>
            <pc:docMk/>
            <pc:sldMasterMk cId="2460954070" sldId="2147483660"/>
            <pc:sldLayoutMk cId="3210312558" sldId="2147483666"/>
          </pc:sldLayoutMkLst>
        </pc:sldLayoutChg>
        <pc:sldLayoutChg chg="del">
          <pc:chgData name="Lloyd, A" userId="S::alloyd@reeds.surrey.sch.uk::a0393ee0-56b8-444a-8705-76f5500823e5" providerId="AD" clId="Web-{378D59D1-3534-4496-BA6E-1C1A9D51DE8A}" dt="2022-02-06T17:09:12.851" v="1"/>
          <pc:sldLayoutMkLst>
            <pc:docMk/>
            <pc:sldMasterMk cId="2460954070" sldId="2147483660"/>
            <pc:sldLayoutMk cId="3146388984" sldId="2147483667"/>
          </pc:sldLayoutMkLst>
        </pc:sldLayoutChg>
        <pc:sldLayoutChg chg="modSp del">
          <pc:chgData name="Lloyd, A" userId="S::alloyd@reeds.surrey.sch.uk::a0393ee0-56b8-444a-8705-76f5500823e5" providerId="AD" clId="Web-{378D59D1-3534-4496-BA6E-1C1A9D51DE8A}" dt="2022-02-06T17:09:12.851" v="1"/>
          <pc:sldLayoutMkLst>
            <pc:docMk/>
            <pc:sldMasterMk cId="2460954070" sldId="2147483660"/>
            <pc:sldLayoutMk cId="3171841454" sldId="2147483668"/>
          </pc:sldLayoutMkLst>
          <pc:spChg chg="mod">
            <ac:chgData name="Lloyd, A" userId="S::alloyd@reeds.surrey.sch.uk::a0393ee0-56b8-444a-8705-76f5500823e5" providerId="AD" clId="Web-{378D59D1-3534-4496-BA6E-1C1A9D51DE8A}" dt="2022-02-06T17:09:12.788" v="0"/>
            <ac:spMkLst>
              <pc:docMk/>
              <pc:sldMasterMk cId="2460954070" sldId="2147483660"/>
              <pc:sldLayoutMk cId="3171841454" sldId="2147483668"/>
              <ac:spMk id="2" creationId="{00000000-0000-0000-0000-000000000000}"/>
            </ac:spMkLst>
          </pc:spChg>
          <pc:spChg chg="mod">
            <ac:chgData name="Lloyd, A" userId="S::alloyd@reeds.surrey.sch.uk::a0393ee0-56b8-444a-8705-76f5500823e5" providerId="AD" clId="Web-{378D59D1-3534-4496-BA6E-1C1A9D51DE8A}" dt="2022-02-06T17:09:12.788" v="0"/>
            <ac:spMkLst>
              <pc:docMk/>
              <pc:sldMasterMk cId="2460954070" sldId="2147483660"/>
              <pc:sldLayoutMk cId="3171841454" sldId="2147483668"/>
              <ac:spMk id="3" creationId="{00000000-0000-0000-0000-000000000000}"/>
            </ac:spMkLst>
          </pc:spChg>
          <pc:spChg chg="mod">
            <ac:chgData name="Lloyd, A" userId="S::alloyd@reeds.surrey.sch.uk::a0393ee0-56b8-444a-8705-76f5500823e5" providerId="AD" clId="Web-{378D59D1-3534-4496-BA6E-1C1A9D51DE8A}" dt="2022-02-06T17:09:12.788" v="0"/>
            <ac:spMkLst>
              <pc:docMk/>
              <pc:sldMasterMk cId="2460954070" sldId="2147483660"/>
              <pc:sldLayoutMk cId="3171841454" sldId="2147483668"/>
              <ac:spMk id="4" creationId="{00000000-0000-0000-0000-000000000000}"/>
            </ac:spMkLst>
          </pc:spChg>
        </pc:sldLayoutChg>
        <pc:sldLayoutChg chg="modSp del">
          <pc:chgData name="Lloyd, A" userId="S::alloyd@reeds.surrey.sch.uk::a0393ee0-56b8-444a-8705-76f5500823e5" providerId="AD" clId="Web-{378D59D1-3534-4496-BA6E-1C1A9D51DE8A}" dt="2022-02-06T17:09:12.851" v="1"/>
          <pc:sldLayoutMkLst>
            <pc:docMk/>
            <pc:sldMasterMk cId="2460954070" sldId="2147483660"/>
            <pc:sldLayoutMk cId="1718958274" sldId="2147483669"/>
          </pc:sldLayoutMkLst>
          <pc:spChg chg="mod">
            <ac:chgData name="Lloyd, A" userId="S::alloyd@reeds.surrey.sch.uk::a0393ee0-56b8-444a-8705-76f5500823e5" providerId="AD" clId="Web-{378D59D1-3534-4496-BA6E-1C1A9D51DE8A}" dt="2022-02-06T17:09:12.788" v="0"/>
            <ac:spMkLst>
              <pc:docMk/>
              <pc:sldMasterMk cId="2460954070" sldId="2147483660"/>
              <pc:sldLayoutMk cId="1718958274" sldId="2147483669"/>
              <ac:spMk id="2" creationId="{00000000-0000-0000-0000-000000000000}"/>
            </ac:spMkLst>
          </pc:spChg>
          <pc:spChg chg="mod">
            <ac:chgData name="Lloyd, A" userId="S::alloyd@reeds.surrey.sch.uk::a0393ee0-56b8-444a-8705-76f5500823e5" providerId="AD" clId="Web-{378D59D1-3534-4496-BA6E-1C1A9D51DE8A}" dt="2022-02-06T17:09:12.788" v="0"/>
            <ac:spMkLst>
              <pc:docMk/>
              <pc:sldMasterMk cId="2460954070" sldId="2147483660"/>
              <pc:sldLayoutMk cId="1718958274" sldId="2147483669"/>
              <ac:spMk id="3" creationId="{00000000-0000-0000-0000-000000000000}"/>
            </ac:spMkLst>
          </pc:spChg>
          <pc:spChg chg="mod">
            <ac:chgData name="Lloyd, A" userId="S::alloyd@reeds.surrey.sch.uk::a0393ee0-56b8-444a-8705-76f5500823e5" providerId="AD" clId="Web-{378D59D1-3534-4496-BA6E-1C1A9D51DE8A}" dt="2022-02-06T17:09:12.788" v="0"/>
            <ac:spMkLst>
              <pc:docMk/>
              <pc:sldMasterMk cId="2460954070" sldId="2147483660"/>
              <pc:sldLayoutMk cId="1718958274" sldId="2147483669"/>
              <ac:spMk id="4" creationId="{00000000-0000-0000-0000-000000000000}"/>
            </ac:spMkLst>
          </pc:spChg>
        </pc:sldLayoutChg>
        <pc:sldLayoutChg chg="del">
          <pc:chgData name="Lloyd, A" userId="S::alloyd@reeds.surrey.sch.uk::a0393ee0-56b8-444a-8705-76f5500823e5" providerId="AD" clId="Web-{378D59D1-3534-4496-BA6E-1C1A9D51DE8A}" dt="2022-02-06T17:09:12.851" v="1"/>
          <pc:sldLayoutMkLst>
            <pc:docMk/>
            <pc:sldMasterMk cId="2460954070" sldId="2147483660"/>
            <pc:sldLayoutMk cId="2202905451" sldId="2147483670"/>
          </pc:sldLayoutMkLst>
        </pc:sldLayoutChg>
        <pc:sldLayoutChg chg="modSp del">
          <pc:chgData name="Lloyd, A" userId="S::alloyd@reeds.surrey.sch.uk::a0393ee0-56b8-444a-8705-76f5500823e5" providerId="AD" clId="Web-{378D59D1-3534-4496-BA6E-1C1A9D51DE8A}" dt="2022-02-06T17:09:12.851" v="1"/>
          <pc:sldLayoutMkLst>
            <pc:docMk/>
            <pc:sldMasterMk cId="2460954070" sldId="2147483660"/>
            <pc:sldLayoutMk cId="3479445657" sldId="2147483671"/>
          </pc:sldLayoutMkLst>
          <pc:spChg chg="mod">
            <ac:chgData name="Lloyd, A" userId="S::alloyd@reeds.surrey.sch.uk::a0393ee0-56b8-444a-8705-76f5500823e5" providerId="AD" clId="Web-{378D59D1-3534-4496-BA6E-1C1A9D51DE8A}" dt="2022-02-06T17:09:12.788" v="0"/>
            <ac:spMkLst>
              <pc:docMk/>
              <pc:sldMasterMk cId="2460954070" sldId="2147483660"/>
              <pc:sldLayoutMk cId="3479445657" sldId="2147483671"/>
              <ac:spMk id="2" creationId="{00000000-0000-0000-0000-000000000000}"/>
            </ac:spMkLst>
          </pc:spChg>
          <pc:spChg chg="mod">
            <ac:chgData name="Lloyd, A" userId="S::alloyd@reeds.surrey.sch.uk::a0393ee0-56b8-444a-8705-76f5500823e5" providerId="AD" clId="Web-{378D59D1-3534-4496-BA6E-1C1A9D51DE8A}" dt="2022-02-06T17:09:12.788" v="0"/>
            <ac:spMkLst>
              <pc:docMk/>
              <pc:sldMasterMk cId="2460954070" sldId="2147483660"/>
              <pc:sldLayoutMk cId="3479445657" sldId="2147483671"/>
              <ac:spMk id="3" creationId="{00000000-0000-0000-0000-000000000000}"/>
            </ac:spMkLst>
          </pc:spChg>
        </pc:sldLayoutChg>
      </pc:sldMasterChg>
      <pc:sldMasterChg chg="add addSldLayout modSldLayout">
        <pc:chgData name="Lloyd, A" userId="S::alloyd@reeds.surrey.sch.uk::a0393ee0-56b8-444a-8705-76f5500823e5" providerId="AD" clId="Web-{378D59D1-3534-4496-BA6E-1C1A9D51DE8A}" dt="2022-02-06T17:09:12.851" v="1"/>
        <pc:sldMasterMkLst>
          <pc:docMk/>
          <pc:sldMasterMk cId="3410057524" sldId="2147483672"/>
        </pc:sldMasterMkLst>
        <pc:sldLayoutChg chg="add mod replId">
          <pc:chgData name="Lloyd, A" userId="S::alloyd@reeds.surrey.sch.uk::a0393ee0-56b8-444a-8705-76f5500823e5" providerId="AD" clId="Web-{378D59D1-3534-4496-BA6E-1C1A9D51DE8A}" dt="2022-02-06T17:09:12.851" v="1"/>
          <pc:sldLayoutMkLst>
            <pc:docMk/>
            <pc:sldMasterMk cId="3410057524" sldId="2147483672"/>
            <pc:sldLayoutMk cId="256984282" sldId="2147483673"/>
          </pc:sldLayoutMkLst>
        </pc:sldLayoutChg>
        <pc:sldLayoutChg chg="add mod replId">
          <pc:chgData name="Lloyd, A" userId="S::alloyd@reeds.surrey.sch.uk::a0393ee0-56b8-444a-8705-76f5500823e5" providerId="AD" clId="Web-{378D59D1-3534-4496-BA6E-1C1A9D51DE8A}" dt="2022-02-06T17:09:12.851" v="1"/>
          <pc:sldLayoutMkLst>
            <pc:docMk/>
            <pc:sldMasterMk cId="3410057524" sldId="2147483672"/>
            <pc:sldLayoutMk cId="3551807529" sldId="2147483674"/>
          </pc:sldLayoutMkLst>
        </pc:sldLayoutChg>
        <pc:sldLayoutChg chg="add mod replId">
          <pc:chgData name="Lloyd, A" userId="S::alloyd@reeds.surrey.sch.uk::a0393ee0-56b8-444a-8705-76f5500823e5" providerId="AD" clId="Web-{378D59D1-3534-4496-BA6E-1C1A9D51DE8A}" dt="2022-02-06T17:09:12.851" v="1"/>
          <pc:sldLayoutMkLst>
            <pc:docMk/>
            <pc:sldMasterMk cId="3410057524" sldId="2147483672"/>
            <pc:sldLayoutMk cId="1009456190" sldId="2147483675"/>
          </pc:sldLayoutMkLst>
        </pc:sldLayoutChg>
        <pc:sldLayoutChg chg="add mod replId">
          <pc:chgData name="Lloyd, A" userId="S::alloyd@reeds.surrey.sch.uk::a0393ee0-56b8-444a-8705-76f5500823e5" providerId="AD" clId="Web-{378D59D1-3534-4496-BA6E-1C1A9D51DE8A}" dt="2022-02-06T17:09:12.851" v="1"/>
          <pc:sldLayoutMkLst>
            <pc:docMk/>
            <pc:sldMasterMk cId="3410057524" sldId="2147483672"/>
            <pc:sldLayoutMk cId="3408708254" sldId="2147483676"/>
          </pc:sldLayoutMkLst>
        </pc:sldLayoutChg>
        <pc:sldLayoutChg chg="add mod replId">
          <pc:chgData name="Lloyd, A" userId="S::alloyd@reeds.surrey.sch.uk::a0393ee0-56b8-444a-8705-76f5500823e5" providerId="AD" clId="Web-{378D59D1-3534-4496-BA6E-1C1A9D51DE8A}" dt="2022-02-06T17:09:12.851" v="1"/>
          <pc:sldLayoutMkLst>
            <pc:docMk/>
            <pc:sldMasterMk cId="3410057524" sldId="2147483672"/>
            <pc:sldLayoutMk cId="3753567451" sldId="2147483677"/>
          </pc:sldLayoutMkLst>
        </pc:sldLayoutChg>
        <pc:sldLayoutChg chg="add mod replId">
          <pc:chgData name="Lloyd, A" userId="S::alloyd@reeds.surrey.sch.uk::a0393ee0-56b8-444a-8705-76f5500823e5" providerId="AD" clId="Web-{378D59D1-3534-4496-BA6E-1C1A9D51DE8A}" dt="2022-02-06T17:09:12.851" v="1"/>
          <pc:sldLayoutMkLst>
            <pc:docMk/>
            <pc:sldMasterMk cId="3410057524" sldId="2147483672"/>
            <pc:sldLayoutMk cId="2464858374" sldId="2147483678"/>
          </pc:sldLayoutMkLst>
        </pc:sldLayoutChg>
        <pc:sldLayoutChg chg="add mod replId">
          <pc:chgData name="Lloyd, A" userId="S::alloyd@reeds.surrey.sch.uk::a0393ee0-56b8-444a-8705-76f5500823e5" providerId="AD" clId="Web-{378D59D1-3534-4496-BA6E-1C1A9D51DE8A}" dt="2022-02-06T17:09:12.851" v="1"/>
          <pc:sldLayoutMkLst>
            <pc:docMk/>
            <pc:sldMasterMk cId="3410057524" sldId="2147483672"/>
            <pc:sldLayoutMk cId="582240087" sldId="2147483679"/>
          </pc:sldLayoutMkLst>
        </pc:sldLayoutChg>
        <pc:sldLayoutChg chg="add mod replId">
          <pc:chgData name="Lloyd, A" userId="S::alloyd@reeds.surrey.sch.uk::a0393ee0-56b8-444a-8705-76f5500823e5" providerId="AD" clId="Web-{378D59D1-3534-4496-BA6E-1C1A9D51DE8A}" dt="2022-02-06T17:09:12.851" v="1"/>
          <pc:sldLayoutMkLst>
            <pc:docMk/>
            <pc:sldMasterMk cId="3410057524" sldId="2147483672"/>
            <pc:sldLayoutMk cId="3404065176" sldId="2147483680"/>
          </pc:sldLayoutMkLst>
        </pc:sldLayoutChg>
        <pc:sldLayoutChg chg="add mod replId">
          <pc:chgData name="Lloyd, A" userId="S::alloyd@reeds.surrey.sch.uk::a0393ee0-56b8-444a-8705-76f5500823e5" providerId="AD" clId="Web-{378D59D1-3534-4496-BA6E-1C1A9D51DE8A}" dt="2022-02-06T17:09:12.851" v="1"/>
          <pc:sldLayoutMkLst>
            <pc:docMk/>
            <pc:sldMasterMk cId="3410057524" sldId="2147483672"/>
            <pc:sldLayoutMk cId="475805980" sldId="2147483681"/>
          </pc:sldLayoutMkLst>
        </pc:sldLayoutChg>
        <pc:sldLayoutChg chg="add mod replId">
          <pc:chgData name="Lloyd, A" userId="S::alloyd@reeds.surrey.sch.uk::a0393ee0-56b8-444a-8705-76f5500823e5" providerId="AD" clId="Web-{378D59D1-3534-4496-BA6E-1C1A9D51DE8A}" dt="2022-02-06T17:09:12.851" v="1"/>
          <pc:sldLayoutMkLst>
            <pc:docMk/>
            <pc:sldMasterMk cId="3410057524" sldId="2147483672"/>
            <pc:sldLayoutMk cId="1252616167" sldId="2147483682"/>
          </pc:sldLayoutMkLst>
        </pc:sldLayoutChg>
        <pc:sldLayoutChg chg="add mod replId">
          <pc:chgData name="Lloyd, A" userId="S::alloyd@reeds.surrey.sch.uk::a0393ee0-56b8-444a-8705-76f5500823e5" providerId="AD" clId="Web-{378D59D1-3534-4496-BA6E-1C1A9D51DE8A}" dt="2022-02-06T17:09:12.851" v="1"/>
          <pc:sldLayoutMkLst>
            <pc:docMk/>
            <pc:sldMasterMk cId="3410057524" sldId="2147483672"/>
            <pc:sldLayoutMk cId="1550120709" sldId="2147483683"/>
          </pc:sldLayoutMkLst>
        </pc:sldLayoutChg>
      </pc:sldMasterChg>
    </pc:docChg>
  </pc:docChgLst>
  <pc:docChgLst>
    <pc:chgData clId="Web-{5B122BD2-FABA-6293-9AE3-EE8A6D739280}"/>
    <pc:docChg chg="delSld">
      <pc:chgData name="" userId="" providerId="" clId="Web-{5B122BD2-FABA-6293-9AE3-EE8A6D739280}" dt="2022-02-06T17:55:05.820" v="0"/>
      <pc:docMkLst>
        <pc:docMk/>
      </pc:docMkLst>
      <pc:sldChg chg="del">
        <pc:chgData name="" userId="" providerId="" clId="Web-{5B122BD2-FABA-6293-9AE3-EE8A6D739280}" dt="2022-02-06T17:55:05.820" v="0"/>
        <pc:sldMkLst>
          <pc:docMk/>
          <pc:sldMk cId="109857222" sldId="256"/>
        </pc:sldMkLst>
      </pc:sldChg>
    </pc:docChg>
  </pc:docChgLst>
  <pc:docChgLst>
    <pc:chgData name="Lloyd, A" userId="S::alloyd@reeds.surrey.sch.uk::a0393ee0-56b8-444a-8705-76f5500823e5" providerId="AD" clId="Web-{5B122BD2-FABA-6293-9AE3-EE8A6D739280}"/>
    <pc:docChg chg="modSld">
      <pc:chgData name="Lloyd, A" userId="S::alloyd@reeds.surrey.sch.uk::a0393ee0-56b8-444a-8705-76f5500823e5" providerId="AD" clId="Web-{5B122BD2-FABA-6293-9AE3-EE8A6D739280}" dt="2022-02-06T18:19:23.286" v="155" actId="1076"/>
      <pc:docMkLst>
        <pc:docMk/>
      </pc:docMkLst>
      <pc:sldChg chg="modSp">
        <pc:chgData name="Lloyd, A" userId="S::alloyd@reeds.surrey.sch.uk::a0393ee0-56b8-444a-8705-76f5500823e5" providerId="AD" clId="Web-{5B122BD2-FABA-6293-9AE3-EE8A6D739280}" dt="2022-02-06T18:19:23.286" v="155" actId="1076"/>
        <pc:sldMkLst>
          <pc:docMk/>
          <pc:sldMk cId="161994007" sldId="257"/>
        </pc:sldMkLst>
        <pc:spChg chg="mod">
          <ac:chgData name="Lloyd, A" userId="S::alloyd@reeds.surrey.sch.uk::a0393ee0-56b8-444a-8705-76f5500823e5" providerId="AD" clId="Web-{5B122BD2-FABA-6293-9AE3-EE8A6D739280}" dt="2022-02-06T18:18:27.363" v="142" actId="14100"/>
          <ac:spMkLst>
            <pc:docMk/>
            <pc:sldMk cId="161994007" sldId="257"/>
            <ac:spMk id="2" creationId="{00000000-0000-0000-0000-000000000000}"/>
          </ac:spMkLst>
        </pc:spChg>
        <pc:spChg chg="mod">
          <ac:chgData name="Lloyd, A" userId="S::alloyd@reeds.surrey.sch.uk::a0393ee0-56b8-444a-8705-76f5500823e5" providerId="AD" clId="Web-{5B122BD2-FABA-6293-9AE3-EE8A6D739280}" dt="2022-02-06T18:18:24.129" v="141" actId="20577"/>
          <ac:spMkLst>
            <pc:docMk/>
            <pc:sldMk cId="161994007" sldId="257"/>
            <ac:spMk id="4" creationId="{00000000-0000-0000-0000-000000000000}"/>
          </ac:spMkLst>
        </pc:spChg>
        <pc:spChg chg="mod">
          <ac:chgData name="Lloyd, A" userId="S::alloyd@reeds.surrey.sch.uk::a0393ee0-56b8-444a-8705-76f5500823e5" providerId="AD" clId="Web-{5B122BD2-FABA-6293-9AE3-EE8A6D739280}" dt="2022-02-06T18:13:23.324" v="62" actId="1076"/>
          <ac:spMkLst>
            <pc:docMk/>
            <pc:sldMk cId="161994007" sldId="257"/>
            <ac:spMk id="12" creationId="{35A80457-9774-4059-B8A4-BA2D5B3ED3B0}"/>
          </ac:spMkLst>
        </pc:spChg>
        <pc:spChg chg="mod">
          <ac:chgData name="Lloyd, A" userId="S::alloyd@reeds.surrey.sch.uk::a0393ee0-56b8-444a-8705-76f5500823e5" providerId="AD" clId="Web-{5B122BD2-FABA-6293-9AE3-EE8A6D739280}" dt="2022-02-06T18:18:54.239" v="149" actId="14100"/>
          <ac:spMkLst>
            <pc:docMk/>
            <pc:sldMk cId="161994007" sldId="257"/>
            <ac:spMk id="13" creationId="{30BB7C3E-9640-43E1-B7D8-2DADF89D84B4}"/>
          </ac:spMkLst>
        </pc:spChg>
        <pc:spChg chg="mod">
          <ac:chgData name="Lloyd, A" userId="S::alloyd@reeds.surrey.sch.uk::a0393ee0-56b8-444a-8705-76f5500823e5" providerId="AD" clId="Web-{5B122BD2-FABA-6293-9AE3-EE8A6D739280}" dt="2022-02-06T18:11:33.102" v="24" actId="1076"/>
          <ac:spMkLst>
            <pc:docMk/>
            <pc:sldMk cId="161994007" sldId="257"/>
            <ac:spMk id="15" creationId="{F5B19436-DC25-4F38-82B9-C9421641B82E}"/>
          </ac:spMkLst>
        </pc:spChg>
        <pc:spChg chg="mod">
          <ac:chgData name="Lloyd, A" userId="S::alloyd@reeds.surrey.sch.uk::a0393ee0-56b8-444a-8705-76f5500823e5" providerId="AD" clId="Web-{5B122BD2-FABA-6293-9AE3-EE8A6D739280}" dt="2022-02-06T18:18:31.098" v="143" actId="1076"/>
          <ac:spMkLst>
            <pc:docMk/>
            <pc:sldMk cId="161994007" sldId="257"/>
            <ac:spMk id="41" creationId="{33D37714-1BFE-4A83-AC04-485828735765}"/>
          </ac:spMkLst>
        </pc:spChg>
        <pc:spChg chg="mod">
          <ac:chgData name="Lloyd, A" userId="S::alloyd@reeds.surrey.sch.uk::a0393ee0-56b8-444a-8705-76f5500823e5" providerId="AD" clId="Web-{5B122BD2-FABA-6293-9AE3-EE8A6D739280}" dt="2022-02-06T18:18:36.332" v="144" actId="1076"/>
          <ac:spMkLst>
            <pc:docMk/>
            <pc:sldMk cId="161994007" sldId="257"/>
            <ac:spMk id="42" creationId="{A22B3EB3-4049-4196-945A-4211CFD7E8AB}"/>
          </ac:spMkLst>
        </pc:spChg>
        <pc:spChg chg="mod">
          <ac:chgData name="Lloyd, A" userId="S::alloyd@reeds.surrey.sch.uk::a0393ee0-56b8-444a-8705-76f5500823e5" providerId="AD" clId="Web-{5B122BD2-FABA-6293-9AE3-EE8A6D739280}" dt="2022-02-06T18:19:23.286" v="155" actId="1076"/>
          <ac:spMkLst>
            <pc:docMk/>
            <pc:sldMk cId="161994007" sldId="257"/>
            <ac:spMk id="43" creationId="{114BC2A5-CCAD-4CE2-B201-797F2EFDC613}"/>
          </ac:spMkLst>
        </pc:spChg>
        <pc:spChg chg="mod">
          <ac:chgData name="Lloyd, A" userId="S::alloyd@reeds.surrey.sch.uk::a0393ee0-56b8-444a-8705-76f5500823e5" providerId="AD" clId="Web-{5B122BD2-FABA-6293-9AE3-EE8A6D739280}" dt="2022-02-06T18:19:20.130" v="154" actId="1076"/>
          <ac:spMkLst>
            <pc:docMk/>
            <pc:sldMk cId="161994007" sldId="257"/>
            <ac:spMk id="44" creationId="{BEC40DDA-4F6A-4BA1-89C4-06566802866D}"/>
          </ac:spMkLst>
        </pc:spChg>
        <pc:spChg chg="mod">
          <ac:chgData name="Lloyd, A" userId="S::alloyd@reeds.surrey.sch.uk::a0393ee0-56b8-444a-8705-76f5500823e5" providerId="AD" clId="Web-{5B122BD2-FABA-6293-9AE3-EE8A6D739280}" dt="2022-02-06T18:19:17.364" v="153" actId="14100"/>
          <ac:spMkLst>
            <pc:docMk/>
            <pc:sldMk cId="161994007" sldId="257"/>
            <ac:spMk id="46" creationId="{63DCF547-C7B7-4D0E-877B-0F0A26ADDD3E}"/>
          </ac:spMkLst>
        </pc:spChg>
        <pc:spChg chg="mod">
          <ac:chgData name="Lloyd, A" userId="S::alloyd@reeds.surrey.sch.uk::a0393ee0-56b8-444a-8705-76f5500823e5" providerId="AD" clId="Web-{5B122BD2-FABA-6293-9AE3-EE8A6D739280}" dt="2022-02-06T18:16:28.344" v="88" actId="1076"/>
          <ac:spMkLst>
            <pc:docMk/>
            <pc:sldMk cId="161994007" sldId="257"/>
            <ac:spMk id="47" creationId="{D2D89FD0-EBC7-4715-9CBA-98877712C125}"/>
          </ac:spMkLst>
        </pc:spChg>
        <pc:spChg chg="mod">
          <ac:chgData name="Lloyd, A" userId="S::alloyd@reeds.surrey.sch.uk::a0393ee0-56b8-444a-8705-76f5500823e5" providerId="AD" clId="Web-{5B122BD2-FABA-6293-9AE3-EE8A6D739280}" dt="2022-02-06T18:11:34.805" v="25" actId="1076"/>
          <ac:spMkLst>
            <pc:docMk/>
            <pc:sldMk cId="161994007" sldId="257"/>
            <ac:spMk id="48" creationId="{EB84AAED-7251-4ED8-B501-78191B8C2BFB}"/>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8666"/>
            </a:lvl1pPr>
          </a:lstStyle>
          <a:p>
            <a:r>
              <a:rPr lang="en-US" dirty="0"/>
              <a:t>Click to edit Master title style</a:t>
            </a:r>
          </a:p>
        </p:txBody>
      </p:sp>
      <p:sp>
        <p:nvSpPr>
          <p:cNvPr id="3" name="Subtitle 2"/>
          <p:cNvSpPr>
            <a:spLocks noGrp="1"/>
          </p:cNvSpPr>
          <p:nvPr>
            <p:ph type="subTitle" idx="1"/>
          </p:nvPr>
        </p:nvSpPr>
        <p:spPr>
          <a:xfrm>
            <a:off x="1238250" y="3602038"/>
            <a:ext cx="7429500" cy="1655762"/>
          </a:xfrm>
        </p:spPr>
        <p:txBody>
          <a:bodyPr/>
          <a:lstStyle>
            <a:lvl1pPr marL="0" indent="0" algn="ctr">
              <a:buNone/>
              <a:defRPr sz="3467"/>
            </a:lvl1pPr>
            <a:lvl2pPr marL="660380" indent="0" algn="ctr">
              <a:buNone/>
              <a:defRPr sz="2889"/>
            </a:lvl2pPr>
            <a:lvl3pPr marL="1320759" indent="0" algn="ctr">
              <a:buNone/>
              <a:defRPr sz="2600"/>
            </a:lvl3pPr>
            <a:lvl4pPr marL="1981139" indent="0" algn="ctr">
              <a:buNone/>
              <a:defRPr sz="2311"/>
            </a:lvl4pPr>
            <a:lvl5pPr marL="2641519" indent="0" algn="ctr">
              <a:buNone/>
              <a:defRPr sz="2311"/>
            </a:lvl5pPr>
            <a:lvl6pPr marL="3301898" indent="0" algn="ctr">
              <a:buNone/>
              <a:defRPr sz="2311"/>
            </a:lvl6pPr>
            <a:lvl7pPr marL="3962278" indent="0" algn="ctr">
              <a:buNone/>
              <a:defRPr sz="2311"/>
            </a:lvl7pPr>
            <a:lvl8pPr marL="4622658" indent="0" algn="ctr">
              <a:buNone/>
              <a:defRPr sz="2311"/>
            </a:lvl8pPr>
            <a:lvl9pPr marL="5283037" indent="0" algn="ctr">
              <a:buNone/>
              <a:defRPr sz="2311"/>
            </a:lvl9pPr>
          </a:lstStyle>
          <a:p>
            <a:r>
              <a:rPr lang="en-US" dirty="0"/>
              <a:t>Click to edit Master subtitle style</a:t>
            </a:r>
          </a:p>
        </p:txBody>
      </p:sp>
      <p:sp>
        <p:nvSpPr>
          <p:cNvPr id="4" name="Date Placeholder 3"/>
          <p:cNvSpPr>
            <a:spLocks noGrp="1"/>
          </p:cNvSpPr>
          <p:nvPr>
            <p:ph type="dt" sz="half" idx="10"/>
          </p:nvPr>
        </p:nvSpPr>
        <p:spPr/>
        <p:txBody>
          <a:bodyPr/>
          <a:lstStyle/>
          <a:p>
            <a:fld id="{C764DE79-268F-4C1A-8933-263129D2AF90}" type="datetimeFigureOut">
              <a:rPr lang="en-US" dirty="0"/>
              <a:t>2/6/2022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2569842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Vertical Text Placeholder 2"/>
          <p:cNvSpPr>
            <a:spLocks noGrp="1"/>
          </p:cNvSpPr>
          <p:nvPr>
            <p:ph type="body" orient="vert" idx="1"/>
          </p:nvPr>
        </p:nvSpPr>
        <p:spPr/>
        <p:txBody>
          <a:bodyPr vert="eaVert"/>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C764DE79-268F-4C1A-8933-263129D2AF90}" type="datetimeFigureOut">
              <a:rPr lang="en-US" dirty="0"/>
              <a:t>2/6/2022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125261616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en-US" dirty="0"/>
              <a:t>Click to edit Master title style</a:t>
            </a:r>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C764DE79-268F-4C1A-8933-263129D2AF90}" type="datetimeFigureOut">
              <a:rPr lang="en-US" dirty="0"/>
              <a:t>2/6/2022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155012070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238250" y="1122363"/>
            <a:ext cx="7429500" cy="2387600"/>
          </a:xfrm>
        </p:spPr>
        <p:txBody>
          <a:bodyPr anchor="b"/>
          <a:lstStyle>
            <a:lvl1pPr algn="ctr">
              <a:defRPr sz="4900"/>
            </a:lvl1pPr>
          </a:lstStyle>
          <a:p>
            <a:r>
              <a:rPr lang="en-US"/>
              <a:t>Click to edit Master title style</a:t>
            </a:r>
            <a:endParaRPr lang="en-GB"/>
          </a:p>
        </p:txBody>
      </p:sp>
      <p:sp>
        <p:nvSpPr>
          <p:cNvPr id="3" name="Subtitle 2"/>
          <p:cNvSpPr>
            <a:spLocks noGrp="1"/>
          </p:cNvSpPr>
          <p:nvPr>
            <p:ph type="subTitle" idx="1"/>
          </p:nvPr>
        </p:nvSpPr>
        <p:spPr>
          <a:xfrm>
            <a:off x="1238250" y="3602038"/>
            <a:ext cx="7429500" cy="1655762"/>
          </a:xfrm>
        </p:spPr>
        <p:txBody>
          <a:bodyPr/>
          <a:lstStyle>
            <a:lvl1pPr marL="0" indent="0" algn="ctr">
              <a:buNone/>
              <a:defRPr sz="2000"/>
            </a:lvl1pPr>
            <a:lvl2pPr marL="371475" indent="0" algn="ctr">
              <a:buNone/>
              <a:defRPr sz="1600"/>
            </a:lvl2pPr>
            <a:lvl3pPr marL="742950" indent="0" algn="ctr">
              <a:buNone/>
              <a:defRPr sz="1500"/>
            </a:lvl3pPr>
            <a:lvl4pPr marL="1114425" indent="0" algn="ctr">
              <a:buNone/>
              <a:defRPr sz="1300"/>
            </a:lvl4pPr>
            <a:lvl5pPr marL="1485900" indent="0" algn="ctr">
              <a:buNone/>
              <a:defRPr sz="1300"/>
            </a:lvl5pPr>
            <a:lvl6pPr marL="1857375" indent="0" algn="ctr">
              <a:buNone/>
              <a:defRPr sz="1300"/>
            </a:lvl6pPr>
            <a:lvl7pPr marL="2228850" indent="0" algn="ctr">
              <a:buNone/>
              <a:defRPr sz="1300"/>
            </a:lvl7pPr>
            <a:lvl8pPr marL="2600325" indent="0" algn="ctr">
              <a:buNone/>
              <a:defRPr sz="1300"/>
            </a:lvl8pPr>
            <a:lvl9pPr marL="2971800" indent="0" algn="ctr">
              <a:buNone/>
              <a:defRPr sz="1300"/>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4D94D3BD-7C84-4734-B1A9-B99E551985A9}" type="datetimeFigureOut">
              <a:rPr lang="en-GB" smtClean="0"/>
              <a:t>06/02/2022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892DDF8-84A8-43E8-A9EA-B9C138A19A3C}" type="slidenum">
              <a:rPr lang="en-GB" smtClean="0"/>
              <a:t>‹#›</a:t>
            </a:fld>
            <a:endParaRPr lang="en-GB"/>
          </a:p>
        </p:txBody>
      </p:sp>
    </p:spTree>
    <p:extLst>
      <p:ext uri="{BB962C8B-B14F-4D97-AF65-F5344CB8AC3E}">
        <p14:creationId xmlns:p14="http://schemas.microsoft.com/office/powerpoint/2010/main" val="1786183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4D94D3BD-7C84-4734-B1A9-B99E551985A9}" type="datetimeFigureOut">
              <a:rPr lang="en-GB" smtClean="0"/>
              <a:t>06/02/2022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892DDF8-84A8-43E8-A9EA-B9C138A19A3C}" type="slidenum">
              <a:rPr lang="en-GB" smtClean="0"/>
              <a:t>‹#›</a:t>
            </a:fld>
            <a:endParaRPr lang="en-GB"/>
          </a:p>
        </p:txBody>
      </p:sp>
    </p:spTree>
    <p:extLst>
      <p:ext uri="{BB962C8B-B14F-4D97-AF65-F5344CB8AC3E}">
        <p14:creationId xmlns:p14="http://schemas.microsoft.com/office/powerpoint/2010/main" val="142984650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5878" y="1709739"/>
            <a:ext cx="8543925" cy="2852737"/>
          </a:xfrm>
        </p:spPr>
        <p:txBody>
          <a:bodyPr anchor="b"/>
          <a:lstStyle>
            <a:lvl1pPr>
              <a:defRPr sz="4900"/>
            </a:lvl1pPr>
          </a:lstStyle>
          <a:p>
            <a:r>
              <a:rPr lang="en-US"/>
              <a:t>Click to edit Master title style</a:t>
            </a:r>
            <a:endParaRPr lang="en-GB"/>
          </a:p>
        </p:txBody>
      </p:sp>
      <p:sp>
        <p:nvSpPr>
          <p:cNvPr id="3" name="Text Placeholder 2"/>
          <p:cNvSpPr>
            <a:spLocks noGrp="1"/>
          </p:cNvSpPr>
          <p:nvPr>
            <p:ph type="body" idx="1"/>
          </p:nvPr>
        </p:nvSpPr>
        <p:spPr>
          <a:xfrm>
            <a:off x="675878" y="4589464"/>
            <a:ext cx="8543925" cy="1500187"/>
          </a:xfrm>
        </p:spPr>
        <p:txBody>
          <a:bodyPr/>
          <a:lstStyle>
            <a:lvl1pPr marL="0" indent="0">
              <a:buNone/>
              <a:defRPr sz="2000">
                <a:solidFill>
                  <a:schemeClr val="tx1">
                    <a:tint val="75000"/>
                  </a:schemeClr>
                </a:solidFill>
              </a:defRPr>
            </a:lvl1pPr>
            <a:lvl2pPr marL="371475" indent="0">
              <a:buNone/>
              <a:defRPr sz="1600">
                <a:solidFill>
                  <a:schemeClr val="tx1">
                    <a:tint val="75000"/>
                  </a:schemeClr>
                </a:solidFill>
              </a:defRPr>
            </a:lvl2pPr>
            <a:lvl3pPr marL="742950" indent="0">
              <a:buNone/>
              <a:defRPr sz="1500">
                <a:solidFill>
                  <a:schemeClr val="tx1">
                    <a:tint val="75000"/>
                  </a:schemeClr>
                </a:solidFill>
              </a:defRPr>
            </a:lvl3pPr>
            <a:lvl4pPr marL="1114425" indent="0">
              <a:buNone/>
              <a:defRPr sz="1300">
                <a:solidFill>
                  <a:schemeClr val="tx1">
                    <a:tint val="75000"/>
                  </a:schemeClr>
                </a:solidFill>
              </a:defRPr>
            </a:lvl4pPr>
            <a:lvl5pPr marL="1485900" indent="0">
              <a:buNone/>
              <a:defRPr sz="1300">
                <a:solidFill>
                  <a:schemeClr val="tx1">
                    <a:tint val="75000"/>
                  </a:schemeClr>
                </a:solidFill>
              </a:defRPr>
            </a:lvl5pPr>
            <a:lvl6pPr marL="1857375" indent="0">
              <a:buNone/>
              <a:defRPr sz="1300">
                <a:solidFill>
                  <a:schemeClr val="tx1">
                    <a:tint val="75000"/>
                  </a:schemeClr>
                </a:solidFill>
              </a:defRPr>
            </a:lvl6pPr>
            <a:lvl7pPr marL="2228850" indent="0">
              <a:buNone/>
              <a:defRPr sz="1300">
                <a:solidFill>
                  <a:schemeClr val="tx1">
                    <a:tint val="75000"/>
                  </a:schemeClr>
                </a:solidFill>
              </a:defRPr>
            </a:lvl7pPr>
            <a:lvl8pPr marL="2600325" indent="0">
              <a:buNone/>
              <a:defRPr sz="1300">
                <a:solidFill>
                  <a:schemeClr val="tx1">
                    <a:tint val="75000"/>
                  </a:schemeClr>
                </a:solidFill>
              </a:defRPr>
            </a:lvl8pPr>
            <a:lvl9pPr marL="2971800" indent="0">
              <a:buNone/>
              <a:defRPr sz="13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4D94D3BD-7C84-4734-B1A9-B99E551985A9}" type="datetimeFigureOut">
              <a:rPr lang="en-GB" smtClean="0"/>
              <a:t>06/02/2022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892DDF8-84A8-43E8-A9EA-B9C138A19A3C}" type="slidenum">
              <a:rPr lang="en-GB" smtClean="0"/>
              <a:t>‹#›</a:t>
            </a:fld>
            <a:endParaRPr lang="en-GB"/>
          </a:p>
        </p:txBody>
      </p:sp>
    </p:spTree>
    <p:extLst>
      <p:ext uri="{BB962C8B-B14F-4D97-AF65-F5344CB8AC3E}">
        <p14:creationId xmlns:p14="http://schemas.microsoft.com/office/powerpoint/2010/main" val="169989183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681038" y="1825625"/>
            <a:ext cx="421005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5014913" y="1825625"/>
            <a:ext cx="421005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4D94D3BD-7C84-4734-B1A9-B99E551985A9}" type="datetimeFigureOut">
              <a:rPr lang="en-GB" smtClean="0"/>
              <a:t>06/02/2022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7892DDF8-84A8-43E8-A9EA-B9C138A19A3C}" type="slidenum">
              <a:rPr lang="en-GB" smtClean="0"/>
              <a:t>‹#›</a:t>
            </a:fld>
            <a:endParaRPr lang="en-GB"/>
          </a:p>
        </p:txBody>
      </p:sp>
    </p:spTree>
    <p:extLst>
      <p:ext uri="{BB962C8B-B14F-4D97-AF65-F5344CB8AC3E}">
        <p14:creationId xmlns:p14="http://schemas.microsoft.com/office/powerpoint/2010/main" val="61451921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6"/>
            <a:ext cx="8543925" cy="1325563"/>
          </a:xfrm>
        </p:spPr>
        <p:txBody>
          <a:bodyPr/>
          <a:lstStyle/>
          <a:p>
            <a:r>
              <a:rPr lang="en-US"/>
              <a:t>Click to edit Master title style</a:t>
            </a:r>
            <a:endParaRPr lang="en-GB"/>
          </a:p>
        </p:txBody>
      </p:sp>
      <p:sp>
        <p:nvSpPr>
          <p:cNvPr id="3" name="Text Placeholder 2"/>
          <p:cNvSpPr>
            <a:spLocks noGrp="1"/>
          </p:cNvSpPr>
          <p:nvPr>
            <p:ph type="body" idx="1"/>
          </p:nvPr>
        </p:nvSpPr>
        <p:spPr>
          <a:xfrm>
            <a:off x="682328" y="1681163"/>
            <a:ext cx="4190702" cy="823912"/>
          </a:xfrm>
        </p:spPr>
        <p:txBody>
          <a:bodyPr anchor="b"/>
          <a:lstStyle>
            <a:lvl1pPr marL="0" indent="0">
              <a:buNone/>
              <a:defRPr sz="2000" b="1"/>
            </a:lvl1pPr>
            <a:lvl2pPr marL="371475" indent="0">
              <a:buNone/>
              <a:defRPr sz="1600" b="1"/>
            </a:lvl2pPr>
            <a:lvl3pPr marL="742950" indent="0">
              <a:buNone/>
              <a:defRPr sz="1500" b="1"/>
            </a:lvl3pPr>
            <a:lvl4pPr marL="1114425" indent="0">
              <a:buNone/>
              <a:defRPr sz="1300" b="1"/>
            </a:lvl4pPr>
            <a:lvl5pPr marL="1485900" indent="0">
              <a:buNone/>
              <a:defRPr sz="1300" b="1"/>
            </a:lvl5pPr>
            <a:lvl6pPr marL="1857375" indent="0">
              <a:buNone/>
              <a:defRPr sz="1300" b="1"/>
            </a:lvl6pPr>
            <a:lvl7pPr marL="2228850" indent="0">
              <a:buNone/>
              <a:defRPr sz="1300" b="1"/>
            </a:lvl7pPr>
            <a:lvl8pPr marL="2600325" indent="0">
              <a:buNone/>
              <a:defRPr sz="1300" b="1"/>
            </a:lvl8pPr>
            <a:lvl9pPr marL="2971800" indent="0">
              <a:buNone/>
              <a:defRPr sz="1300" b="1"/>
            </a:lvl9pPr>
          </a:lstStyle>
          <a:p>
            <a:pPr lvl="0"/>
            <a:r>
              <a:rPr lang="en-US"/>
              <a:t>Edit Master text styles</a:t>
            </a:r>
          </a:p>
        </p:txBody>
      </p:sp>
      <p:sp>
        <p:nvSpPr>
          <p:cNvPr id="4" name="Content Placeholder 3"/>
          <p:cNvSpPr>
            <a:spLocks noGrp="1"/>
          </p:cNvSpPr>
          <p:nvPr>
            <p:ph sz="half" idx="2"/>
          </p:nvPr>
        </p:nvSpPr>
        <p:spPr>
          <a:xfrm>
            <a:off x="682328" y="2505075"/>
            <a:ext cx="4190702"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000" b="1"/>
            </a:lvl1pPr>
            <a:lvl2pPr marL="371475" indent="0">
              <a:buNone/>
              <a:defRPr sz="1600" b="1"/>
            </a:lvl2pPr>
            <a:lvl3pPr marL="742950" indent="0">
              <a:buNone/>
              <a:defRPr sz="1500" b="1"/>
            </a:lvl3pPr>
            <a:lvl4pPr marL="1114425" indent="0">
              <a:buNone/>
              <a:defRPr sz="1300" b="1"/>
            </a:lvl4pPr>
            <a:lvl5pPr marL="1485900" indent="0">
              <a:buNone/>
              <a:defRPr sz="1300" b="1"/>
            </a:lvl5pPr>
            <a:lvl6pPr marL="1857375" indent="0">
              <a:buNone/>
              <a:defRPr sz="1300" b="1"/>
            </a:lvl6pPr>
            <a:lvl7pPr marL="2228850" indent="0">
              <a:buNone/>
              <a:defRPr sz="1300" b="1"/>
            </a:lvl7pPr>
            <a:lvl8pPr marL="2600325" indent="0">
              <a:buNone/>
              <a:defRPr sz="1300" b="1"/>
            </a:lvl8pPr>
            <a:lvl9pPr marL="2971800" indent="0">
              <a:buNone/>
              <a:defRPr sz="1300" b="1"/>
            </a:lvl9pPr>
          </a:lstStyle>
          <a:p>
            <a:pPr lvl="0"/>
            <a:r>
              <a:rPr lang="en-US"/>
              <a:t>Edit Master text styles</a:t>
            </a:r>
          </a:p>
        </p:txBody>
      </p:sp>
      <p:sp>
        <p:nvSpPr>
          <p:cNvPr id="6" name="Content Placeholder 5"/>
          <p:cNvSpPr>
            <a:spLocks noGrp="1"/>
          </p:cNvSpPr>
          <p:nvPr>
            <p:ph sz="quarter" idx="4"/>
          </p:nvPr>
        </p:nvSpPr>
        <p:spPr>
          <a:xfrm>
            <a:off x="5014913" y="2505075"/>
            <a:ext cx="4211340"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4D94D3BD-7C84-4734-B1A9-B99E551985A9}" type="datetimeFigureOut">
              <a:rPr lang="en-GB" smtClean="0"/>
              <a:t>06/02/2022</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7892DDF8-84A8-43E8-A9EA-B9C138A19A3C}" type="slidenum">
              <a:rPr lang="en-GB" smtClean="0"/>
              <a:t>‹#›</a:t>
            </a:fld>
            <a:endParaRPr lang="en-GB"/>
          </a:p>
        </p:txBody>
      </p:sp>
    </p:spTree>
    <p:extLst>
      <p:ext uri="{BB962C8B-B14F-4D97-AF65-F5344CB8AC3E}">
        <p14:creationId xmlns:p14="http://schemas.microsoft.com/office/powerpoint/2010/main" val="31087037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4D94D3BD-7C84-4734-B1A9-B99E551985A9}" type="datetimeFigureOut">
              <a:rPr lang="en-GB" smtClean="0"/>
              <a:t>06/02/2022</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7892DDF8-84A8-43E8-A9EA-B9C138A19A3C}" type="slidenum">
              <a:rPr lang="en-GB" smtClean="0"/>
              <a:t>‹#›</a:t>
            </a:fld>
            <a:endParaRPr lang="en-GB"/>
          </a:p>
        </p:txBody>
      </p:sp>
    </p:spTree>
    <p:extLst>
      <p:ext uri="{BB962C8B-B14F-4D97-AF65-F5344CB8AC3E}">
        <p14:creationId xmlns:p14="http://schemas.microsoft.com/office/powerpoint/2010/main" val="193906942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D94D3BD-7C84-4734-B1A9-B99E551985A9}" type="datetimeFigureOut">
              <a:rPr lang="en-GB" smtClean="0"/>
              <a:t>06/02/2022</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7892DDF8-84A8-43E8-A9EA-B9C138A19A3C}" type="slidenum">
              <a:rPr lang="en-GB" smtClean="0"/>
              <a:t>‹#›</a:t>
            </a:fld>
            <a:endParaRPr lang="en-GB"/>
          </a:p>
        </p:txBody>
      </p:sp>
    </p:spTree>
    <p:extLst>
      <p:ext uri="{BB962C8B-B14F-4D97-AF65-F5344CB8AC3E}">
        <p14:creationId xmlns:p14="http://schemas.microsoft.com/office/powerpoint/2010/main" val="1523146065"/>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2600"/>
            </a:lvl1pPr>
          </a:lstStyle>
          <a:p>
            <a:r>
              <a:rPr lang="en-US"/>
              <a:t>Click to edit Master title style</a:t>
            </a:r>
            <a:endParaRPr lang="en-GB"/>
          </a:p>
        </p:txBody>
      </p:sp>
      <p:sp>
        <p:nvSpPr>
          <p:cNvPr id="3" name="Content Placeholder 2"/>
          <p:cNvSpPr>
            <a:spLocks noGrp="1"/>
          </p:cNvSpPr>
          <p:nvPr>
            <p:ph idx="1"/>
          </p:nvPr>
        </p:nvSpPr>
        <p:spPr>
          <a:xfrm>
            <a:off x="4211340" y="987426"/>
            <a:ext cx="5014913" cy="4873625"/>
          </a:xfrm>
        </p:spPr>
        <p:txBody>
          <a:bodyPr/>
          <a:lstStyle>
            <a:lvl1pPr>
              <a:defRPr sz="2600"/>
            </a:lvl1pPr>
            <a:lvl2pPr>
              <a:defRPr sz="2300"/>
            </a:lvl2pPr>
            <a:lvl3pPr>
              <a:defRPr sz="20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300"/>
            </a:lvl1pPr>
            <a:lvl2pPr marL="371475" indent="0">
              <a:buNone/>
              <a:defRPr sz="1100"/>
            </a:lvl2pPr>
            <a:lvl3pPr marL="742950" indent="0">
              <a:buNone/>
              <a:defRPr sz="1000"/>
            </a:lvl3pPr>
            <a:lvl4pPr marL="1114425" indent="0">
              <a:buNone/>
              <a:defRPr sz="800"/>
            </a:lvl4pPr>
            <a:lvl5pPr marL="1485900" indent="0">
              <a:buNone/>
              <a:defRPr sz="800"/>
            </a:lvl5pPr>
            <a:lvl6pPr marL="1857375" indent="0">
              <a:buNone/>
              <a:defRPr sz="800"/>
            </a:lvl6pPr>
            <a:lvl7pPr marL="2228850" indent="0">
              <a:buNone/>
              <a:defRPr sz="800"/>
            </a:lvl7pPr>
            <a:lvl8pPr marL="2600325" indent="0">
              <a:buNone/>
              <a:defRPr sz="800"/>
            </a:lvl8pPr>
            <a:lvl9pPr marL="2971800" indent="0">
              <a:buNone/>
              <a:defRPr sz="800"/>
            </a:lvl9pPr>
          </a:lstStyle>
          <a:p>
            <a:pPr lvl="0"/>
            <a:r>
              <a:rPr lang="en-US"/>
              <a:t>Edit Master text styles</a:t>
            </a:r>
          </a:p>
        </p:txBody>
      </p:sp>
      <p:sp>
        <p:nvSpPr>
          <p:cNvPr id="5" name="Date Placeholder 4"/>
          <p:cNvSpPr>
            <a:spLocks noGrp="1"/>
          </p:cNvSpPr>
          <p:nvPr>
            <p:ph type="dt" sz="half" idx="10"/>
          </p:nvPr>
        </p:nvSpPr>
        <p:spPr/>
        <p:txBody>
          <a:bodyPr/>
          <a:lstStyle/>
          <a:p>
            <a:fld id="{4D94D3BD-7C84-4734-B1A9-B99E551985A9}" type="datetimeFigureOut">
              <a:rPr lang="en-GB" smtClean="0"/>
              <a:t>06/02/2022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7892DDF8-84A8-43E8-A9EA-B9C138A19A3C}" type="slidenum">
              <a:rPr lang="en-GB" smtClean="0"/>
              <a:t>‹#›</a:t>
            </a:fld>
            <a:endParaRPr lang="en-GB"/>
          </a:p>
        </p:txBody>
      </p:sp>
    </p:spTree>
    <p:extLst>
      <p:ext uri="{BB962C8B-B14F-4D97-AF65-F5344CB8AC3E}">
        <p14:creationId xmlns:p14="http://schemas.microsoft.com/office/powerpoint/2010/main" val="257781905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C764DE79-268F-4C1A-8933-263129D2AF90}" type="datetimeFigureOut">
              <a:rPr lang="en-US" dirty="0"/>
              <a:t>2/6/2022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3551807529"/>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2600"/>
            </a:lvl1pPr>
          </a:lstStyle>
          <a:p>
            <a:r>
              <a:rPr lang="en-US"/>
              <a:t>Click to edit Master title style</a:t>
            </a:r>
            <a:endParaRPr lang="en-GB"/>
          </a:p>
        </p:txBody>
      </p:sp>
      <p:sp>
        <p:nvSpPr>
          <p:cNvPr id="3" name="Picture Placeholder 2"/>
          <p:cNvSpPr>
            <a:spLocks noGrp="1"/>
          </p:cNvSpPr>
          <p:nvPr>
            <p:ph type="pic" idx="1"/>
          </p:nvPr>
        </p:nvSpPr>
        <p:spPr>
          <a:xfrm>
            <a:off x="4211340" y="987426"/>
            <a:ext cx="5014913" cy="4873625"/>
          </a:xfrm>
        </p:spPr>
        <p:txBody>
          <a:bodyPr/>
          <a:lstStyle>
            <a:lvl1pPr marL="0" indent="0">
              <a:buNone/>
              <a:defRPr sz="2600"/>
            </a:lvl1pPr>
            <a:lvl2pPr marL="371475" indent="0">
              <a:buNone/>
              <a:defRPr sz="2300"/>
            </a:lvl2pPr>
            <a:lvl3pPr marL="742950" indent="0">
              <a:buNone/>
              <a:defRPr sz="2000"/>
            </a:lvl3pPr>
            <a:lvl4pPr marL="1114425" indent="0">
              <a:buNone/>
              <a:defRPr sz="1600"/>
            </a:lvl4pPr>
            <a:lvl5pPr marL="1485900" indent="0">
              <a:buNone/>
              <a:defRPr sz="1600"/>
            </a:lvl5pPr>
            <a:lvl6pPr marL="1857375" indent="0">
              <a:buNone/>
              <a:defRPr sz="1600"/>
            </a:lvl6pPr>
            <a:lvl7pPr marL="2228850" indent="0">
              <a:buNone/>
              <a:defRPr sz="1600"/>
            </a:lvl7pPr>
            <a:lvl8pPr marL="2600325" indent="0">
              <a:buNone/>
              <a:defRPr sz="1600"/>
            </a:lvl8pPr>
            <a:lvl9pPr marL="2971800" indent="0">
              <a:buNone/>
              <a:defRPr sz="1600"/>
            </a:lvl9pPr>
          </a:lstStyle>
          <a:p>
            <a:endParaRPr lang="en-GB"/>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300"/>
            </a:lvl1pPr>
            <a:lvl2pPr marL="371475" indent="0">
              <a:buNone/>
              <a:defRPr sz="1100"/>
            </a:lvl2pPr>
            <a:lvl3pPr marL="742950" indent="0">
              <a:buNone/>
              <a:defRPr sz="1000"/>
            </a:lvl3pPr>
            <a:lvl4pPr marL="1114425" indent="0">
              <a:buNone/>
              <a:defRPr sz="800"/>
            </a:lvl4pPr>
            <a:lvl5pPr marL="1485900" indent="0">
              <a:buNone/>
              <a:defRPr sz="800"/>
            </a:lvl5pPr>
            <a:lvl6pPr marL="1857375" indent="0">
              <a:buNone/>
              <a:defRPr sz="800"/>
            </a:lvl6pPr>
            <a:lvl7pPr marL="2228850" indent="0">
              <a:buNone/>
              <a:defRPr sz="800"/>
            </a:lvl7pPr>
            <a:lvl8pPr marL="2600325" indent="0">
              <a:buNone/>
              <a:defRPr sz="800"/>
            </a:lvl8pPr>
            <a:lvl9pPr marL="2971800" indent="0">
              <a:buNone/>
              <a:defRPr sz="800"/>
            </a:lvl9pPr>
          </a:lstStyle>
          <a:p>
            <a:pPr lvl="0"/>
            <a:r>
              <a:rPr lang="en-US"/>
              <a:t>Edit Master text styles</a:t>
            </a:r>
          </a:p>
        </p:txBody>
      </p:sp>
      <p:sp>
        <p:nvSpPr>
          <p:cNvPr id="5" name="Date Placeholder 4"/>
          <p:cNvSpPr>
            <a:spLocks noGrp="1"/>
          </p:cNvSpPr>
          <p:nvPr>
            <p:ph type="dt" sz="half" idx="10"/>
          </p:nvPr>
        </p:nvSpPr>
        <p:spPr/>
        <p:txBody>
          <a:bodyPr/>
          <a:lstStyle/>
          <a:p>
            <a:fld id="{4D94D3BD-7C84-4734-B1A9-B99E551985A9}" type="datetimeFigureOut">
              <a:rPr lang="en-GB" smtClean="0"/>
              <a:t>06/02/2022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7892DDF8-84A8-43E8-A9EA-B9C138A19A3C}" type="slidenum">
              <a:rPr lang="en-GB" smtClean="0"/>
              <a:t>‹#›</a:t>
            </a:fld>
            <a:endParaRPr lang="en-GB"/>
          </a:p>
        </p:txBody>
      </p:sp>
    </p:spTree>
    <p:extLst>
      <p:ext uri="{BB962C8B-B14F-4D97-AF65-F5344CB8AC3E}">
        <p14:creationId xmlns:p14="http://schemas.microsoft.com/office/powerpoint/2010/main" val="397024547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4D94D3BD-7C84-4734-B1A9-B99E551985A9}" type="datetimeFigureOut">
              <a:rPr lang="en-GB" smtClean="0"/>
              <a:t>06/02/2022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892DDF8-84A8-43E8-A9EA-B9C138A19A3C}" type="slidenum">
              <a:rPr lang="en-GB" smtClean="0"/>
              <a:t>‹#›</a:t>
            </a:fld>
            <a:endParaRPr lang="en-GB"/>
          </a:p>
        </p:txBody>
      </p:sp>
    </p:spTree>
    <p:extLst>
      <p:ext uri="{BB962C8B-B14F-4D97-AF65-F5344CB8AC3E}">
        <p14:creationId xmlns:p14="http://schemas.microsoft.com/office/powerpoint/2010/main" val="177331806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1" y="365125"/>
            <a:ext cx="2135981" cy="581183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681037" y="365125"/>
            <a:ext cx="6284119"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4D94D3BD-7C84-4734-B1A9-B99E551985A9}" type="datetimeFigureOut">
              <a:rPr lang="en-GB" smtClean="0"/>
              <a:t>06/02/2022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892DDF8-84A8-43E8-A9EA-B9C138A19A3C}" type="slidenum">
              <a:rPr lang="en-GB" smtClean="0"/>
              <a:t>‹#›</a:t>
            </a:fld>
            <a:endParaRPr lang="en-GB"/>
          </a:p>
        </p:txBody>
      </p:sp>
    </p:spTree>
    <p:extLst>
      <p:ext uri="{BB962C8B-B14F-4D97-AF65-F5344CB8AC3E}">
        <p14:creationId xmlns:p14="http://schemas.microsoft.com/office/powerpoint/2010/main" val="42077133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8666"/>
            </a:lvl1pPr>
          </a:lstStyle>
          <a:p>
            <a:r>
              <a:rPr lang="en-US" dirty="0"/>
              <a:t>Click to edit Master title style</a:t>
            </a:r>
          </a:p>
        </p:txBody>
      </p:sp>
      <p:sp>
        <p:nvSpPr>
          <p:cNvPr id="3" name="Text Placeholder 2"/>
          <p:cNvSpPr>
            <a:spLocks noGrp="1"/>
          </p:cNvSpPr>
          <p:nvPr>
            <p:ph type="body" idx="1"/>
          </p:nvPr>
        </p:nvSpPr>
        <p:spPr>
          <a:xfrm>
            <a:off x="675879" y="4589465"/>
            <a:ext cx="8543925" cy="1500187"/>
          </a:xfrm>
        </p:spPr>
        <p:txBody>
          <a:bodyPr/>
          <a:lstStyle>
            <a:lvl1pPr marL="0" indent="0">
              <a:buNone/>
              <a:defRPr sz="3467">
                <a:solidFill>
                  <a:schemeClr val="tx1"/>
                </a:solidFill>
              </a:defRPr>
            </a:lvl1pPr>
            <a:lvl2pPr marL="660380" indent="0">
              <a:buNone/>
              <a:defRPr sz="2889">
                <a:solidFill>
                  <a:schemeClr val="tx1">
                    <a:tint val="75000"/>
                  </a:schemeClr>
                </a:solidFill>
              </a:defRPr>
            </a:lvl2pPr>
            <a:lvl3pPr marL="1320759" indent="0">
              <a:buNone/>
              <a:defRPr sz="2600">
                <a:solidFill>
                  <a:schemeClr val="tx1">
                    <a:tint val="75000"/>
                  </a:schemeClr>
                </a:solidFill>
              </a:defRPr>
            </a:lvl3pPr>
            <a:lvl4pPr marL="1981139" indent="0">
              <a:buNone/>
              <a:defRPr sz="2311">
                <a:solidFill>
                  <a:schemeClr val="tx1">
                    <a:tint val="75000"/>
                  </a:schemeClr>
                </a:solidFill>
              </a:defRPr>
            </a:lvl4pPr>
            <a:lvl5pPr marL="2641519" indent="0">
              <a:buNone/>
              <a:defRPr sz="2311">
                <a:solidFill>
                  <a:schemeClr val="tx1">
                    <a:tint val="75000"/>
                  </a:schemeClr>
                </a:solidFill>
              </a:defRPr>
            </a:lvl5pPr>
            <a:lvl6pPr marL="3301898" indent="0">
              <a:buNone/>
              <a:defRPr sz="2311">
                <a:solidFill>
                  <a:schemeClr val="tx1">
                    <a:tint val="75000"/>
                  </a:schemeClr>
                </a:solidFill>
              </a:defRPr>
            </a:lvl6pPr>
            <a:lvl7pPr marL="3962278" indent="0">
              <a:buNone/>
              <a:defRPr sz="2311">
                <a:solidFill>
                  <a:schemeClr val="tx1">
                    <a:tint val="75000"/>
                  </a:schemeClr>
                </a:solidFill>
              </a:defRPr>
            </a:lvl7pPr>
            <a:lvl8pPr marL="4622658" indent="0">
              <a:buNone/>
              <a:defRPr sz="2311">
                <a:solidFill>
                  <a:schemeClr val="tx1">
                    <a:tint val="75000"/>
                  </a:schemeClr>
                </a:solidFill>
              </a:defRPr>
            </a:lvl8pPr>
            <a:lvl9pPr marL="5283037" indent="0">
              <a:buNone/>
              <a:defRPr sz="2311">
                <a:solidFill>
                  <a:schemeClr val="tx1">
                    <a:tint val="75000"/>
                  </a:schemeClr>
                </a:solidFill>
              </a:defRPr>
            </a:lvl9pPr>
          </a:lstStyle>
          <a:p>
            <a:pPr lvl="0"/>
            <a:r>
              <a:rPr lang="en-US" dirty="0"/>
              <a:t>Click to edit Master text styles</a:t>
            </a:r>
          </a:p>
        </p:txBody>
      </p:sp>
      <p:sp>
        <p:nvSpPr>
          <p:cNvPr id="4" name="Date Placeholder 3"/>
          <p:cNvSpPr>
            <a:spLocks noGrp="1"/>
          </p:cNvSpPr>
          <p:nvPr>
            <p:ph type="dt" sz="half" idx="10"/>
          </p:nvPr>
        </p:nvSpPr>
        <p:spPr/>
        <p:txBody>
          <a:bodyPr/>
          <a:lstStyle/>
          <a:p>
            <a:fld id="{C764DE79-268F-4C1A-8933-263129D2AF90}" type="datetimeFigureOut">
              <a:rPr lang="en-US" dirty="0"/>
              <a:t>2/6/2022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10094561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sz="half" idx="1"/>
          </p:nvPr>
        </p:nvSpPr>
        <p:spPr>
          <a:xfrm>
            <a:off x="681038" y="1825625"/>
            <a:ext cx="4210050" cy="435133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5014913" y="1825625"/>
            <a:ext cx="4210050" cy="435133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p:cNvSpPr>
            <a:spLocks noGrp="1"/>
          </p:cNvSpPr>
          <p:nvPr>
            <p:ph type="dt" sz="half" idx="10"/>
          </p:nvPr>
        </p:nvSpPr>
        <p:spPr/>
        <p:txBody>
          <a:bodyPr/>
          <a:lstStyle/>
          <a:p>
            <a:fld id="{C764DE79-268F-4C1A-8933-263129D2AF90}" type="datetimeFigureOut">
              <a:rPr lang="en-US" dirty="0"/>
              <a:t>2/6/2022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34087082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7"/>
            <a:ext cx="8543925" cy="1325563"/>
          </a:xfrm>
        </p:spPr>
        <p:txBody>
          <a:bodyPr/>
          <a:lstStyle/>
          <a:p>
            <a:r>
              <a:rPr lang="en-US" dirty="0"/>
              <a:t>Click to edit Master title style</a:t>
            </a:r>
          </a:p>
        </p:txBody>
      </p:sp>
      <p:sp>
        <p:nvSpPr>
          <p:cNvPr id="3" name="Text Placeholder 2"/>
          <p:cNvSpPr>
            <a:spLocks noGrp="1"/>
          </p:cNvSpPr>
          <p:nvPr>
            <p:ph type="body" idx="1"/>
          </p:nvPr>
        </p:nvSpPr>
        <p:spPr>
          <a:xfrm>
            <a:off x="682329" y="1681163"/>
            <a:ext cx="4190702" cy="823912"/>
          </a:xfrm>
        </p:spPr>
        <p:txBody>
          <a:bodyPr anchor="b"/>
          <a:lstStyle>
            <a:lvl1pPr marL="0" indent="0">
              <a:buNone/>
              <a:defRPr sz="3467" b="1"/>
            </a:lvl1pPr>
            <a:lvl2pPr marL="660380" indent="0">
              <a:buNone/>
              <a:defRPr sz="2889" b="1"/>
            </a:lvl2pPr>
            <a:lvl3pPr marL="1320759" indent="0">
              <a:buNone/>
              <a:defRPr sz="2600" b="1"/>
            </a:lvl3pPr>
            <a:lvl4pPr marL="1981139" indent="0">
              <a:buNone/>
              <a:defRPr sz="2311" b="1"/>
            </a:lvl4pPr>
            <a:lvl5pPr marL="2641519" indent="0">
              <a:buNone/>
              <a:defRPr sz="2311" b="1"/>
            </a:lvl5pPr>
            <a:lvl6pPr marL="3301898" indent="0">
              <a:buNone/>
              <a:defRPr sz="2311" b="1"/>
            </a:lvl6pPr>
            <a:lvl7pPr marL="3962278" indent="0">
              <a:buNone/>
              <a:defRPr sz="2311" b="1"/>
            </a:lvl7pPr>
            <a:lvl8pPr marL="4622658" indent="0">
              <a:buNone/>
              <a:defRPr sz="2311" b="1"/>
            </a:lvl8pPr>
            <a:lvl9pPr marL="5283037" indent="0">
              <a:buNone/>
              <a:defRPr sz="2311" b="1"/>
            </a:lvl9pPr>
          </a:lstStyle>
          <a:p>
            <a:pPr lvl="0"/>
            <a:r>
              <a:rPr lang="en-US" dirty="0"/>
              <a:t>Click to edit Master text styles</a:t>
            </a:r>
          </a:p>
        </p:txBody>
      </p:sp>
      <p:sp>
        <p:nvSpPr>
          <p:cNvPr id="4" name="Content Placeholder 3"/>
          <p:cNvSpPr>
            <a:spLocks noGrp="1"/>
          </p:cNvSpPr>
          <p:nvPr>
            <p:ph sz="half" idx="2"/>
          </p:nvPr>
        </p:nvSpPr>
        <p:spPr>
          <a:xfrm>
            <a:off x="682329" y="2505075"/>
            <a:ext cx="4190702" cy="368458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3467" b="1"/>
            </a:lvl1pPr>
            <a:lvl2pPr marL="660380" indent="0">
              <a:buNone/>
              <a:defRPr sz="2889" b="1"/>
            </a:lvl2pPr>
            <a:lvl3pPr marL="1320759" indent="0">
              <a:buNone/>
              <a:defRPr sz="2600" b="1"/>
            </a:lvl3pPr>
            <a:lvl4pPr marL="1981139" indent="0">
              <a:buNone/>
              <a:defRPr sz="2311" b="1"/>
            </a:lvl4pPr>
            <a:lvl5pPr marL="2641519" indent="0">
              <a:buNone/>
              <a:defRPr sz="2311" b="1"/>
            </a:lvl5pPr>
            <a:lvl6pPr marL="3301898" indent="0">
              <a:buNone/>
              <a:defRPr sz="2311" b="1"/>
            </a:lvl6pPr>
            <a:lvl7pPr marL="3962278" indent="0">
              <a:buNone/>
              <a:defRPr sz="2311" b="1"/>
            </a:lvl7pPr>
            <a:lvl8pPr marL="4622658" indent="0">
              <a:buNone/>
              <a:defRPr sz="2311" b="1"/>
            </a:lvl8pPr>
            <a:lvl9pPr marL="5283037" indent="0">
              <a:buNone/>
              <a:defRPr sz="2311" b="1"/>
            </a:lvl9pPr>
          </a:lstStyle>
          <a:p>
            <a:pPr lvl="0"/>
            <a:r>
              <a:rPr lang="en-US" dirty="0"/>
              <a:t>Click to edit Master text styles</a:t>
            </a:r>
          </a:p>
        </p:txBody>
      </p:sp>
      <p:sp>
        <p:nvSpPr>
          <p:cNvPr id="6" name="Content Placeholder 5"/>
          <p:cNvSpPr>
            <a:spLocks noGrp="1"/>
          </p:cNvSpPr>
          <p:nvPr>
            <p:ph sz="quarter" idx="4"/>
          </p:nvPr>
        </p:nvSpPr>
        <p:spPr>
          <a:xfrm>
            <a:off x="5014913" y="2505075"/>
            <a:ext cx="4211340" cy="368458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Date Placeholder 6"/>
          <p:cNvSpPr>
            <a:spLocks noGrp="1"/>
          </p:cNvSpPr>
          <p:nvPr>
            <p:ph type="dt" sz="half" idx="10"/>
          </p:nvPr>
        </p:nvSpPr>
        <p:spPr/>
        <p:txBody>
          <a:bodyPr/>
          <a:lstStyle/>
          <a:p>
            <a:fld id="{C764DE79-268F-4C1A-8933-263129D2AF90}" type="datetimeFigureOut">
              <a:rPr lang="en-US" dirty="0"/>
              <a:t>2/6/2022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37535674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Date Placeholder 2"/>
          <p:cNvSpPr>
            <a:spLocks noGrp="1"/>
          </p:cNvSpPr>
          <p:nvPr>
            <p:ph type="dt" sz="half" idx="10"/>
          </p:nvPr>
        </p:nvSpPr>
        <p:spPr/>
        <p:txBody>
          <a:bodyPr/>
          <a:lstStyle/>
          <a:p>
            <a:fld id="{C764DE79-268F-4C1A-8933-263129D2AF90}" type="datetimeFigureOut">
              <a:rPr lang="en-US" dirty="0"/>
              <a:t>2/6/2022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24648583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764DE79-268F-4C1A-8933-263129D2AF90}" type="datetimeFigureOut">
              <a:rPr lang="en-US" dirty="0"/>
              <a:t>2/6/2022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58224008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4622"/>
            </a:lvl1pPr>
          </a:lstStyle>
          <a:p>
            <a:r>
              <a:rPr lang="en-US" dirty="0"/>
              <a:t>Click to edit Master title style</a:t>
            </a:r>
          </a:p>
        </p:txBody>
      </p:sp>
      <p:sp>
        <p:nvSpPr>
          <p:cNvPr id="3" name="Content Placeholder 2"/>
          <p:cNvSpPr>
            <a:spLocks noGrp="1"/>
          </p:cNvSpPr>
          <p:nvPr>
            <p:ph idx="1"/>
          </p:nvPr>
        </p:nvSpPr>
        <p:spPr>
          <a:xfrm>
            <a:off x="4211340" y="987427"/>
            <a:ext cx="5014913" cy="4873625"/>
          </a:xfrm>
        </p:spPr>
        <p:txBody>
          <a:bodyPr/>
          <a:lstStyle>
            <a:lvl1pPr>
              <a:defRPr sz="4622"/>
            </a:lvl1pPr>
            <a:lvl2pPr>
              <a:defRPr sz="4044"/>
            </a:lvl2pPr>
            <a:lvl3pPr>
              <a:defRPr sz="3467"/>
            </a:lvl3pPr>
            <a:lvl4pPr>
              <a:defRPr sz="2889"/>
            </a:lvl4pPr>
            <a:lvl5pPr>
              <a:defRPr sz="2889"/>
            </a:lvl5pPr>
            <a:lvl6pPr>
              <a:defRPr sz="2889"/>
            </a:lvl6pPr>
            <a:lvl7pPr>
              <a:defRPr sz="2889"/>
            </a:lvl7pPr>
            <a:lvl8pPr>
              <a:defRPr sz="2889"/>
            </a:lvl8pPr>
            <a:lvl9pPr>
              <a:defRPr sz="2889"/>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p:cNvSpPr>
            <a:spLocks noGrp="1"/>
          </p:cNvSpPr>
          <p:nvPr>
            <p:ph type="body" sz="half" idx="2"/>
          </p:nvPr>
        </p:nvSpPr>
        <p:spPr>
          <a:xfrm>
            <a:off x="682328" y="2057400"/>
            <a:ext cx="3194943" cy="3811588"/>
          </a:xfrm>
        </p:spPr>
        <p:txBody>
          <a:bodyPr/>
          <a:lstStyle>
            <a:lvl1pPr marL="0" indent="0">
              <a:buNone/>
              <a:defRPr sz="2311"/>
            </a:lvl1pPr>
            <a:lvl2pPr marL="660380" indent="0">
              <a:buNone/>
              <a:defRPr sz="2022"/>
            </a:lvl2pPr>
            <a:lvl3pPr marL="1320759" indent="0">
              <a:buNone/>
              <a:defRPr sz="1733"/>
            </a:lvl3pPr>
            <a:lvl4pPr marL="1981139" indent="0">
              <a:buNone/>
              <a:defRPr sz="1444"/>
            </a:lvl4pPr>
            <a:lvl5pPr marL="2641519" indent="0">
              <a:buNone/>
              <a:defRPr sz="1444"/>
            </a:lvl5pPr>
            <a:lvl6pPr marL="3301898" indent="0">
              <a:buNone/>
              <a:defRPr sz="1444"/>
            </a:lvl6pPr>
            <a:lvl7pPr marL="3962278" indent="0">
              <a:buNone/>
              <a:defRPr sz="1444"/>
            </a:lvl7pPr>
            <a:lvl8pPr marL="4622658" indent="0">
              <a:buNone/>
              <a:defRPr sz="1444"/>
            </a:lvl8pPr>
            <a:lvl9pPr marL="5283037" indent="0">
              <a:buNone/>
              <a:defRPr sz="1444"/>
            </a:lvl9pPr>
          </a:lstStyle>
          <a:p>
            <a:pPr lvl="0"/>
            <a:r>
              <a:rPr lang="en-US" dirty="0"/>
              <a:t>Click to edit Master text styles</a:t>
            </a:r>
          </a:p>
        </p:txBody>
      </p:sp>
      <p:sp>
        <p:nvSpPr>
          <p:cNvPr id="5" name="Date Placeholder 4"/>
          <p:cNvSpPr>
            <a:spLocks noGrp="1"/>
          </p:cNvSpPr>
          <p:nvPr>
            <p:ph type="dt" sz="half" idx="10"/>
          </p:nvPr>
        </p:nvSpPr>
        <p:spPr/>
        <p:txBody>
          <a:bodyPr/>
          <a:lstStyle/>
          <a:p>
            <a:fld id="{C764DE79-268F-4C1A-8933-263129D2AF90}" type="datetimeFigureOut">
              <a:rPr lang="en-US" dirty="0"/>
              <a:t>2/6/2022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340406517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4622"/>
            </a:lvl1pPr>
          </a:lstStyle>
          <a:p>
            <a:r>
              <a:rPr lang="en-US" dirty="0"/>
              <a:t>Click to edit Master title style</a:t>
            </a:r>
          </a:p>
        </p:txBody>
      </p:sp>
      <p:sp>
        <p:nvSpPr>
          <p:cNvPr id="3" name="Picture Placeholder 2"/>
          <p:cNvSpPr>
            <a:spLocks noGrp="1" noChangeAspect="1"/>
          </p:cNvSpPr>
          <p:nvPr>
            <p:ph type="pic" idx="1"/>
          </p:nvPr>
        </p:nvSpPr>
        <p:spPr>
          <a:xfrm>
            <a:off x="4211340" y="987427"/>
            <a:ext cx="5014913" cy="4873625"/>
          </a:xfrm>
        </p:spPr>
        <p:txBody>
          <a:bodyPr anchor="t"/>
          <a:lstStyle>
            <a:lvl1pPr marL="0" indent="0">
              <a:buNone/>
              <a:defRPr sz="4622"/>
            </a:lvl1pPr>
            <a:lvl2pPr marL="660380" indent="0">
              <a:buNone/>
              <a:defRPr sz="4044"/>
            </a:lvl2pPr>
            <a:lvl3pPr marL="1320759" indent="0">
              <a:buNone/>
              <a:defRPr sz="3467"/>
            </a:lvl3pPr>
            <a:lvl4pPr marL="1981139" indent="0">
              <a:buNone/>
              <a:defRPr sz="2889"/>
            </a:lvl4pPr>
            <a:lvl5pPr marL="2641519" indent="0">
              <a:buNone/>
              <a:defRPr sz="2889"/>
            </a:lvl5pPr>
            <a:lvl6pPr marL="3301898" indent="0">
              <a:buNone/>
              <a:defRPr sz="2889"/>
            </a:lvl6pPr>
            <a:lvl7pPr marL="3962278" indent="0">
              <a:buNone/>
              <a:defRPr sz="2889"/>
            </a:lvl7pPr>
            <a:lvl8pPr marL="4622658" indent="0">
              <a:buNone/>
              <a:defRPr sz="2889"/>
            </a:lvl8pPr>
            <a:lvl9pPr marL="5283037" indent="0">
              <a:buNone/>
              <a:defRPr sz="2889"/>
            </a:lvl9pPr>
          </a:lstStyle>
          <a:p>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2311"/>
            </a:lvl1pPr>
            <a:lvl2pPr marL="660380" indent="0">
              <a:buNone/>
              <a:defRPr sz="2022"/>
            </a:lvl2pPr>
            <a:lvl3pPr marL="1320759" indent="0">
              <a:buNone/>
              <a:defRPr sz="1733"/>
            </a:lvl3pPr>
            <a:lvl4pPr marL="1981139" indent="0">
              <a:buNone/>
              <a:defRPr sz="1444"/>
            </a:lvl4pPr>
            <a:lvl5pPr marL="2641519" indent="0">
              <a:buNone/>
              <a:defRPr sz="1444"/>
            </a:lvl5pPr>
            <a:lvl6pPr marL="3301898" indent="0">
              <a:buNone/>
              <a:defRPr sz="1444"/>
            </a:lvl6pPr>
            <a:lvl7pPr marL="3962278" indent="0">
              <a:buNone/>
              <a:defRPr sz="1444"/>
            </a:lvl7pPr>
            <a:lvl8pPr marL="4622658" indent="0">
              <a:buNone/>
              <a:defRPr sz="1444"/>
            </a:lvl8pPr>
            <a:lvl9pPr marL="5283037" indent="0">
              <a:buNone/>
              <a:defRPr sz="1444"/>
            </a:lvl9pPr>
          </a:lstStyle>
          <a:p>
            <a:pPr lvl="0"/>
            <a:r>
              <a:rPr lang="en-US" dirty="0"/>
              <a:t>Click to edit Master text styles</a:t>
            </a:r>
          </a:p>
        </p:txBody>
      </p:sp>
      <p:sp>
        <p:nvSpPr>
          <p:cNvPr id="5" name="Date Placeholder 4"/>
          <p:cNvSpPr>
            <a:spLocks noGrp="1"/>
          </p:cNvSpPr>
          <p:nvPr>
            <p:ph type="dt" sz="half" idx="10"/>
          </p:nvPr>
        </p:nvSpPr>
        <p:spPr/>
        <p:txBody>
          <a:bodyPr/>
          <a:lstStyle/>
          <a:p>
            <a:fld id="{C764DE79-268F-4C1A-8933-263129D2AF90}" type="datetimeFigureOut">
              <a:rPr lang="en-US" dirty="0"/>
              <a:t>2/6/2022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4758059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733">
                <a:solidFill>
                  <a:schemeClr val="tx1">
                    <a:tint val="75000"/>
                  </a:schemeClr>
                </a:solidFill>
              </a:defRPr>
            </a:lvl1pPr>
          </a:lstStyle>
          <a:p>
            <a:fld id="{C764DE79-268F-4C1A-8933-263129D2AF90}" type="datetimeFigureOut">
              <a:rPr lang="en-US" dirty="0"/>
              <a:t>2/6/2022</a:t>
            </a:fld>
            <a:endParaRPr lang="en-US" dirty="0"/>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733">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733">
                <a:solidFill>
                  <a:schemeClr val="tx1">
                    <a:tint val="75000"/>
                  </a:schemeClr>
                </a:solidFill>
              </a:defRPr>
            </a:lvl1pPr>
          </a:lstStyle>
          <a:p>
            <a:fld id="{48F63A3B-78C7-47BE-AE5E-E10140E04643}" type="slidenum">
              <a:rPr lang="en-US" dirty="0"/>
              <a:t>‹#›</a:t>
            </a:fld>
            <a:endParaRPr lang="en-US" dirty="0"/>
          </a:p>
        </p:txBody>
      </p:sp>
    </p:spTree>
    <p:extLst>
      <p:ext uri="{BB962C8B-B14F-4D97-AF65-F5344CB8AC3E}">
        <p14:creationId xmlns:p14="http://schemas.microsoft.com/office/powerpoint/2010/main" val="3410057524"/>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6"/>
            <a:ext cx="8543925"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681038" y="6356351"/>
            <a:ext cx="2228850" cy="365125"/>
          </a:xfrm>
          <a:prstGeom prst="rect">
            <a:avLst/>
          </a:prstGeom>
        </p:spPr>
        <p:txBody>
          <a:bodyPr vert="horz" lIns="91440" tIns="45720" rIns="91440" bIns="45720" rtlCol="0" anchor="ctr"/>
          <a:lstStyle>
            <a:lvl1pPr algn="l">
              <a:defRPr sz="1000">
                <a:solidFill>
                  <a:schemeClr val="tx1">
                    <a:tint val="75000"/>
                  </a:schemeClr>
                </a:solidFill>
              </a:defRPr>
            </a:lvl1pPr>
          </a:lstStyle>
          <a:p>
            <a:fld id="{4D94D3BD-7C84-4734-B1A9-B99E551985A9}" type="datetimeFigureOut">
              <a:rPr lang="en-GB" smtClean="0"/>
              <a:t>06/02/2022</a:t>
            </a:fld>
            <a:endParaRPr lang="en-GB"/>
          </a:p>
        </p:txBody>
      </p:sp>
      <p:sp>
        <p:nvSpPr>
          <p:cNvPr id="5" name="Footer Placeholder 4"/>
          <p:cNvSpPr>
            <a:spLocks noGrp="1"/>
          </p:cNvSpPr>
          <p:nvPr>
            <p:ph type="ftr" sz="quarter" idx="3"/>
          </p:nvPr>
        </p:nvSpPr>
        <p:spPr>
          <a:xfrm>
            <a:off x="3281363" y="6356351"/>
            <a:ext cx="3343275" cy="365125"/>
          </a:xfrm>
          <a:prstGeom prst="rect">
            <a:avLst/>
          </a:prstGeom>
        </p:spPr>
        <p:txBody>
          <a:bodyPr vert="horz" lIns="91440" tIns="45720" rIns="91440" bIns="45720" rtlCol="0" anchor="ctr"/>
          <a:lstStyle>
            <a:lvl1pPr algn="ctr">
              <a:defRPr sz="10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996113" y="6356351"/>
            <a:ext cx="2228850" cy="365125"/>
          </a:xfrm>
          <a:prstGeom prst="rect">
            <a:avLst/>
          </a:prstGeom>
        </p:spPr>
        <p:txBody>
          <a:bodyPr vert="horz" lIns="91440" tIns="45720" rIns="91440" bIns="45720" rtlCol="0" anchor="ctr"/>
          <a:lstStyle>
            <a:lvl1pPr algn="r">
              <a:defRPr sz="1000">
                <a:solidFill>
                  <a:schemeClr val="tx1">
                    <a:tint val="75000"/>
                  </a:schemeClr>
                </a:solidFill>
              </a:defRPr>
            </a:lvl1pPr>
          </a:lstStyle>
          <a:p>
            <a:fld id="{7892DDF8-84A8-43E8-A9EA-B9C138A19A3C}" type="slidenum">
              <a:rPr lang="en-GB" smtClean="0"/>
              <a:t>‹#›</a:t>
            </a:fld>
            <a:endParaRPr lang="en-GB"/>
          </a:p>
        </p:txBody>
      </p:sp>
    </p:spTree>
    <p:extLst>
      <p:ext uri="{BB962C8B-B14F-4D97-AF65-F5344CB8AC3E}">
        <p14:creationId xmlns:p14="http://schemas.microsoft.com/office/powerpoint/2010/main" val="315819521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742950" rtl="0" eaLnBrk="1" latinLnBrk="0" hangingPunct="1">
        <a:lnSpc>
          <a:spcPct val="90000"/>
        </a:lnSpc>
        <a:spcBef>
          <a:spcPct val="0"/>
        </a:spcBef>
        <a:buNone/>
        <a:defRPr sz="3600" kern="1200">
          <a:solidFill>
            <a:schemeClr val="tx1"/>
          </a:solidFill>
          <a:latin typeface="+mj-lt"/>
          <a:ea typeface="+mj-ea"/>
          <a:cs typeface="+mj-cs"/>
        </a:defRPr>
      </a:lvl1pPr>
    </p:titleStyle>
    <p:bodyStyle>
      <a:lvl1pPr marL="185738" indent="-185738" algn="l" defTabSz="742950" rtl="0" eaLnBrk="1" latinLnBrk="0" hangingPunct="1">
        <a:lnSpc>
          <a:spcPct val="90000"/>
        </a:lnSpc>
        <a:spcBef>
          <a:spcPts val="813"/>
        </a:spcBef>
        <a:buFont typeface="Arial" panose="020B0604020202020204" pitchFamily="34" charset="0"/>
        <a:buChar char="•"/>
        <a:defRPr sz="2300" kern="1200">
          <a:solidFill>
            <a:schemeClr val="tx1"/>
          </a:solidFill>
          <a:latin typeface="+mn-lt"/>
          <a:ea typeface="+mn-ea"/>
          <a:cs typeface="+mn-cs"/>
        </a:defRPr>
      </a:lvl1pPr>
      <a:lvl2pPr marL="557213" indent="-185738" algn="l" defTabSz="742950" rtl="0" eaLnBrk="1" latinLnBrk="0" hangingPunct="1">
        <a:lnSpc>
          <a:spcPct val="90000"/>
        </a:lnSpc>
        <a:spcBef>
          <a:spcPts val="406"/>
        </a:spcBef>
        <a:buFont typeface="Arial" panose="020B0604020202020204" pitchFamily="34" charset="0"/>
        <a:buChar char="•"/>
        <a:defRPr sz="2000" kern="1200">
          <a:solidFill>
            <a:schemeClr val="tx1"/>
          </a:solidFill>
          <a:latin typeface="+mn-lt"/>
          <a:ea typeface="+mn-ea"/>
          <a:cs typeface="+mn-cs"/>
        </a:defRPr>
      </a:lvl2pPr>
      <a:lvl3pPr marL="928688" indent="-185738" algn="l" defTabSz="742950" rtl="0" eaLnBrk="1" latinLnBrk="0" hangingPunct="1">
        <a:lnSpc>
          <a:spcPct val="90000"/>
        </a:lnSpc>
        <a:spcBef>
          <a:spcPts val="406"/>
        </a:spcBef>
        <a:buFont typeface="Arial" panose="020B0604020202020204" pitchFamily="34" charset="0"/>
        <a:buChar char="•"/>
        <a:defRPr sz="1600" kern="1200">
          <a:solidFill>
            <a:schemeClr val="tx1"/>
          </a:solidFill>
          <a:latin typeface="+mn-lt"/>
          <a:ea typeface="+mn-ea"/>
          <a:cs typeface="+mn-cs"/>
        </a:defRPr>
      </a:lvl3pPr>
      <a:lvl4pPr marL="1300163" indent="-185738" algn="l" defTabSz="742950" rtl="0" eaLnBrk="1" latinLnBrk="0" hangingPunct="1">
        <a:lnSpc>
          <a:spcPct val="90000"/>
        </a:lnSpc>
        <a:spcBef>
          <a:spcPts val="406"/>
        </a:spcBef>
        <a:buFont typeface="Arial" panose="020B0604020202020204" pitchFamily="34" charset="0"/>
        <a:buChar char="•"/>
        <a:defRPr sz="1500" kern="1200">
          <a:solidFill>
            <a:schemeClr val="tx1"/>
          </a:solidFill>
          <a:latin typeface="+mn-lt"/>
          <a:ea typeface="+mn-ea"/>
          <a:cs typeface="+mn-cs"/>
        </a:defRPr>
      </a:lvl4pPr>
      <a:lvl5pPr marL="1671638" indent="-185738" algn="l" defTabSz="742950" rtl="0" eaLnBrk="1" latinLnBrk="0" hangingPunct="1">
        <a:lnSpc>
          <a:spcPct val="90000"/>
        </a:lnSpc>
        <a:spcBef>
          <a:spcPts val="406"/>
        </a:spcBef>
        <a:buFont typeface="Arial" panose="020B0604020202020204" pitchFamily="34" charset="0"/>
        <a:buChar char="•"/>
        <a:defRPr sz="1500" kern="1200">
          <a:solidFill>
            <a:schemeClr val="tx1"/>
          </a:solidFill>
          <a:latin typeface="+mn-lt"/>
          <a:ea typeface="+mn-ea"/>
          <a:cs typeface="+mn-cs"/>
        </a:defRPr>
      </a:lvl5pPr>
      <a:lvl6pPr marL="2043113" indent="-185738" algn="l" defTabSz="742950" rtl="0" eaLnBrk="1" latinLnBrk="0" hangingPunct="1">
        <a:lnSpc>
          <a:spcPct val="90000"/>
        </a:lnSpc>
        <a:spcBef>
          <a:spcPts val="406"/>
        </a:spcBef>
        <a:buFont typeface="Arial" panose="020B0604020202020204" pitchFamily="34" charset="0"/>
        <a:buChar char="•"/>
        <a:defRPr sz="1500" kern="1200">
          <a:solidFill>
            <a:schemeClr val="tx1"/>
          </a:solidFill>
          <a:latin typeface="+mn-lt"/>
          <a:ea typeface="+mn-ea"/>
          <a:cs typeface="+mn-cs"/>
        </a:defRPr>
      </a:lvl6pPr>
      <a:lvl7pPr marL="2414588" indent="-185738" algn="l" defTabSz="742950" rtl="0" eaLnBrk="1" latinLnBrk="0" hangingPunct="1">
        <a:lnSpc>
          <a:spcPct val="90000"/>
        </a:lnSpc>
        <a:spcBef>
          <a:spcPts val="406"/>
        </a:spcBef>
        <a:buFont typeface="Arial" panose="020B0604020202020204" pitchFamily="34" charset="0"/>
        <a:buChar char="•"/>
        <a:defRPr sz="1500" kern="1200">
          <a:solidFill>
            <a:schemeClr val="tx1"/>
          </a:solidFill>
          <a:latin typeface="+mn-lt"/>
          <a:ea typeface="+mn-ea"/>
          <a:cs typeface="+mn-cs"/>
        </a:defRPr>
      </a:lvl7pPr>
      <a:lvl8pPr marL="2786063" indent="-185738" algn="l" defTabSz="742950" rtl="0" eaLnBrk="1" latinLnBrk="0" hangingPunct="1">
        <a:lnSpc>
          <a:spcPct val="90000"/>
        </a:lnSpc>
        <a:spcBef>
          <a:spcPts val="406"/>
        </a:spcBef>
        <a:buFont typeface="Arial" panose="020B0604020202020204" pitchFamily="34" charset="0"/>
        <a:buChar char="•"/>
        <a:defRPr sz="1500" kern="1200">
          <a:solidFill>
            <a:schemeClr val="tx1"/>
          </a:solidFill>
          <a:latin typeface="+mn-lt"/>
          <a:ea typeface="+mn-ea"/>
          <a:cs typeface="+mn-cs"/>
        </a:defRPr>
      </a:lvl8pPr>
      <a:lvl9pPr marL="3157538" indent="-185738" algn="l" defTabSz="742950" rtl="0" eaLnBrk="1" latinLnBrk="0" hangingPunct="1">
        <a:lnSpc>
          <a:spcPct val="90000"/>
        </a:lnSpc>
        <a:spcBef>
          <a:spcPts val="406"/>
        </a:spcBef>
        <a:buFont typeface="Arial" panose="020B0604020202020204" pitchFamily="34" charset="0"/>
        <a:buChar char="•"/>
        <a:defRPr sz="1500" kern="1200">
          <a:solidFill>
            <a:schemeClr val="tx1"/>
          </a:solidFill>
          <a:latin typeface="+mn-lt"/>
          <a:ea typeface="+mn-ea"/>
          <a:cs typeface="+mn-cs"/>
        </a:defRPr>
      </a:lvl9pPr>
    </p:bodyStyle>
    <p:otherStyle>
      <a:defPPr>
        <a:defRPr lang="en-US"/>
      </a:defPPr>
      <a:lvl1pPr marL="0" algn="l" defTabSz="742950" rtl="0" eaLnBrk="1" latinLnBrk="0" hangingPunct="1">
        <a:defRPr sz="1500" kern="1200">
          <a:solidFill>
            <a:schemeClr val="tx1"/>
          </a:solidFill>
          <a:latin typeface="+mn-lt"/>
          <a:ea typeface="+mn-ea"/>
          <a:cs typeface="+mn-cs"/>
        </a:defRPr>
      </a:lvl1pPr>
      <a:lvl2pPr marL="371475" algn="l" defTabSz="742950" rtl="0" eaLnBrk="1" latinLnBrk="0" hangingPunct="1">
        <a:defRPr sz="1500" kern="1200">
          <a:solidFill>
            <a:schemeClr val="tx1"/>
          </a:solidFill>
          <a:latin typeface="+mn-lt"/>
          <a:ea typeface="+mn-ea"/>
          <a:cs typeface="+mn-cs"/>
        </a:defRPr>
      </a:lvl2pPr>
      <a:lvl3pPr marL="742950" algn="l" defTabSz="742950" rtl="0" eaLnBrk="1" latinLnBrk="0" hangingPunct="1">
        <a:defRPr sz="1500" kern="1200">
          <a:solidFill>
            <a:schemeClr val="tx1"/>
          </a:solidFill>
          <a:latin typeface="+mn-lt"/>
          <a:ea typeface="+mn-ea"/>
          <a:cs typeface="+mn-cs"/>
        </a:defRPr>
      </a:lvl3pPr>
      <a:lvl4pPr marL="1114425" algn="l" defTabSz="742950" rtl="0" eaLnBrk="1" latinLnBrk="0" hangingPunct="1">
        <a:defRPr sz="1500" kern="1200">
          <a:solidFill>
            <a:schemeClr val="tx1"/>
          </a:solidFill>
          <a:latin typeface="+mn-lt"/>
          <a:ea typeface="+mn-ea"/>
          <a:cs typeface="+mn-cs"/>
        </a:defRPr>
      </a:lvl4pPr>
      <a:lvl5pPr marL="1485900" algn="l" defTabSz="742950" rtl="0" eaLnBrk="1" latinLnBrk="0" hangingPunct="1">
        <a:defRPr sz="1500" kern="1200">
          <a:solidFill>
            <a:schemeClr val="tx1"/>
          </a:solidFill>
          <a:latin typeface="+mn-lt"/>
          <a:ea typeface="+mn-ea"/>
          <a:cs typeface="+mn-cs"/>
        </a:defRPr>
      </a:lvl5pPr>
      <a:lvl6pPr marL="1857375" algn="l" defTabSz="742950" rtl="0" eaLnBrk="1" latinLnBrk="0" hangingPunct="1">
        <a:defRPr sz="1500" kern="1200">
          <a:solidFill>
            <a:schemeClr val="tx1"/>
          </a:solidFill>
          <a:latin typeface="+mn-lt"/>
          <a:ea typeface="+mn-ea"/>
          <a:cs typeface="+mn-cs"/>
        </a:defRPr>
      </a:lvl6pPr>
      <a:lvl7pPr marL="2228850" algn="l" defTabSz="742950" rtl="0" eaLnBrk="1" latinLnBrk="0" hangingPunct="1">
        <a:defRPr sz="1500" kern="1200">
          <a:solidFill>
            <a:schemeClr val="tx1"/>
          </a:solidFill>
          <a:latin typeface="+mn-lt"/>
          <a:ea typeface="+mn-ea"/>
          <a:cs typeface="+mn-cs"/>
        </a:defRPr>
      </a:lvl7pPr>
      <a:lvl8pPr marL="2600325" algn="l" defTabSz="742950" rtl="0" eaLnBrk="1" latinLnBrk="0" hangingPunct="1">
        <a:defRPr sz="1500" kern="1200">
          <a:solidFill>
            <a:schemeClr val="tx1"/>
          </a:solidFill>
          <a:latin typeface="+mn-lt"/>
          <a:ea typeface="+mn-ea"/>
          <a:cs typeface="+mn-cs"/>
        </a:defRPr>
      </a:lvl8pPr>
      <a:lvl9pPr marL="2971800" algn="l" defTabSz="742950" rtl="0" eaLnBrk="1" latinLnBrk="0" hangingPunct="1">
        <a:defRPr sz="15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9031" y="39469"/>
            <a:ext cx="2615039" cy="523220"/>
          </a:xfrm>
          <a:prstGeom prst="rect">
            <a:avLst/>
          </a:prstGeom>
          <a:noFill/>
          <a:ln>
            <a:solidFill>
              <a:schemeClr val="tx1"/>
            </a:solidFill>
          </a:ln>
        </p:spPr>
        <p:txBody>
          <a:bodyPr wrap="square" lIns="91440" tIns="45720" rIns="91440" bIns="45720" rtlCol="0" anchor="ctr">
            <a:spAutoFit/>
          </a:bodyPr>
          <a:lstStyle/>
          <a:p>
            <a:pPr algn="ctr"/>
            <a:r>
              <a:rPr lang="en-GB" sz="2800" dirty="0">
                <a:cs typeface="Calibri"/>
              </a:rPr>
              <a:t>Situation Ethics</a:t>
            </a:r>
            <a:endParaRPr lang="en-US" sz="1400">
              <a:cs typeface="Calibri" panose="020F0502020204030204"/>
            </a:endParaRPr>
          </a:p>
        </p:txBody>
      </p:sp>
      <p:sp>
        <p:nvSpPr>
          <p:cNvPr id="4" name="Rounded Rectangle 3"/>
          <p:cNvSpPr/>
          <p:nvPr/>
        </p:nvSpPr>
        <p:spPr>
          <a:xfrm>
            <a:off x="2738714" y="7354"/>
            <a:ext cx="7123867" cy="2736348"/>
          </a:xfrm>
          <a:prstGeom prst="roundRect">
            <a:avLst/>
          </a:prstGeom>
          <a:noFill/>
          <a:ln w="25400">
            <a:solidFill>
              <a:srgbClr val="00DEDE"/>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GB" u="sng" dirty="0">
                <a:solidFill>
                  <a:srgbClr val="00DEDE"/>
                </a:solidFill>
                <a:cs typeface="Calibri"/>
              </a:rPr>
              <a:t>Joseph Fletcher</a:t>
            </a:r>
            <a:endParaRPr lang="en-US">
              <a:cs typeface="Calibri" panose="020F0502020204030204"/>
            </a:endParaRPr>
          </a:p>
          <a:p>
            <a:pPr marL="171450" indent="-171450" algn="ctr">
              <a:buFont typeface="Arial"/>
              <a:buChar char="•"/>
            </a:pPr>
            <a:r>
              <a:rPr lang="en-GB" sz="1200" dirty="0">
                <a:solidFill>
                  <a:schemeClr val="tx1"/>
                </a:solidFill>
                <a:ea typeface="+mn-lt"/>
                <a:cs typeface="+mn-lt"/>
              </a:rPr>
              <a:t>"Love and justice are the same, for justice is love distributed, nothing else."</a:t>
            </a:r>
            <a:endParaRPr lang="en-GB" sz="1200">
              <a:solidFill>
                <a:schemeClr val="tx1"/>
              </a:solidFill>
              <a:ea typeface="+mn-lt"/>
              <a:cs typeface="+mn-lt"/>
            </a:endParaRPr>
          </a:p>
          <a:p>
            <a:pPr marL="171450" indent="-171450" algn="ctr">
              <a:buFont typeface="Arial"/>
              <a:buChar char="•"/>
            </a:pPr>
            <a:r>
              <a:rPr lang="en-GB" sz="1200" dirty="0">
                <a:solidFill>
                  <a:schemeClr val="tx1"/>
                </a:solidFill>
                <a:ea typeface="+mn-lt"/>
                <a:cs typeface="+mn-lt"/>
              </a:rPr>
              <a:t>“As we shall see, Christian situation ethics has only one norm or principle or law (call it what you will) that is binding and unexceptionable, always good and right regardless of the circumstances. That is `love’ – the agape of the summary commandment to love God and the </a:t>
            </a:r>
            <a:r>
              <a:rPr lang="en-GB" sz="1200" dirty="0" err="1">
                <a:solidFill>
                  <a:schemeClr val="tx1"/>
                </a:solidFill>
                <a:ea typeface="+mn-lt"/>
                <a:cs typeface="+mn-lt"/>
              </a:rPr>
              <a:t>neighbor</a:t>
            </a:r>
            <a:r>
              <a:rPr lang="en-GB" sz="1200" dirty="0">
                <a:solidFill>
                  <a:schemeClr val="tx1"/>
                </a:solidFill>
                <a:ea typeface="+mn-lt"/>
                <a:cs typeface="+mn-lt"/>
              </a:rPr>
              <a:t>”</a:t>
            </a:r>
          </a:p>
          <a:p>
            <a:pPr marL="171450" indent="-171450" algn="ctr">
              <a:buFont typeface="Arial"/>
              <a:buChar char="•"/>
            </a:pPr>
            <a:r>
              <a:rPr lang="en-US" sz="1200" dirty="0">
                <a:solidFill>
                  <a:schemeClr val="tx1"/>
                </a:solidFill>
                <a:ea typeface="+mn-lt"/>
                <a:cs typeface="+mn-lt"/>
              </a:rPr>
              <a:t>“A third approach, in between legalism and antinomianism unprincipledness, is situation ethics. The situationist enters into every decision making situation fully armed with the ethical maxims of his community and its heritage, and he treats them with respect as illuminators of his problems. Just the same he is prepared in any situation to compromise them or set them aside in the situation if love seems better served by doing so. The situationist follows a moral law or violates it according to love’s need.”</a:t>
            </a:r>
            <a:br>
              <a:rPr lang="en-US" sz="1200" dirty="0">
                <a:solidFill>
                  <a:schemeClr val="tx1"/>
                </a:solidFill>
              </a:rPr>
            </a:br>
            <a:r>
              <a:rPr lang="en-US" sz="1200" dirty="0">
                <a:solidFill>
                  <a:schemeClr val="tx1"/>
                </a:solidFill>
                <a:ea typeface="+mn-lt"/>
                <a:cs typeface="+mn-lt"/>
              </a:rPr>
              <a:t>“Circumstances alter rules and principles”</a:t>
            </a:r>
            <a:endParaRPr lang="en-US" sz="1200" dirty="0">
              <a:solidFill>
                <a:schemeClr val="tx1"/>
              </a:solidFill>
            </a:endParaRPr>
          </a:p>
          <a:p>
            <a:pPr marL="171450" indent="-171450" algn="ctr">
              <a:buFont typeface="Arial"/>
              <a:buChar char="•"/>
            </a:pPr>
            <a:r>
              <a:rPr lang="en-US" sz="1200" dirty="0">
                <a:solidFill>
                  <a:schemeClr val="tx1"/>
                </a:solidFill>
                <a:ea typeface="+mn-lt"/>
                <a:cs typeface="+mn-lt"/>
              </a:rPr>
              <a:t>“The new morality, situation ethics declares that anything and everything is right or wrong, according to the situation.”</a:t>
            </a:r>
          </a:p>
          <a:p>
            <a:pPr marL="171450" indent="-171450" algn="ctr">
              <a:buFont typeface="Arial"/>
              <a:buChar char="•"/>
            </a:pPr>
            <a:r>
              <a:rPr lang="en-US" sz="1200" dirty="0">
                <a:solidFill>
                  <a:schemeClr val="tx1"/>
                </a:solidFill>
                <a:ea typeface="+mn-lt"/>
                <a:cs typeface="+mn-lt"/>
              </a:rPr>
              <a:t>“Sex is not always wrong outside marriage, even for Christians.”</a:t>
            </a:r>
            <a:endParaRPr lang="en-US" sz="1200" dirty="0">
              <a:solidFill>
                <a:schemeClr val="tx1"/>
              </a:solidFill>
              <a:cs typeface="Calibri"/>
            </a:endParaRPr>
          </a:p>
        </p:txBody>
      </p:sp>
      <p:sp>
        <p:nvSpPr>
          <p:cNvPr id="41" name="Rounded Rectangle 3">
            <a:extLst>
              <a:ext uri="{FF2B5EF4-FFF2-40B4-BE49-F238E27FC236}">
                <a16:creationId xmlns:a16="http://schemas.microsoft.com/office/drawing/2014/main" id="{33D37714-1BFE-4A83-AC04-485828735765}"/>
              </a:ext>
            </a:extLst>
          </p:cNvPr>
          <p:cNvSpPr/>
          <p:nvPr/>
        </p:nvSpPr>
        <p:spPr>
          <a:xfrm>
            <a:off x="15017" y="1328499"/>
            <a:ext cx="2645086" cy="1416779"/>
          </a:xfrm>
          <a:prstGeom prst="roundRect">
            <a:avLst/>
          </a:prstGeom>
          <a:noFill/>
          <a:ln w="25400">
            <a:solidFill>
              <a:srgbClr val="B14FE7"/>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GB" u="sng" dirty="0">
                <a:solidFill>
                  <a:srgbClr val="B14FE7"/>
                </a:solidFill>
              </a:rPr>
              <a:t>Norman Geisler</a:t>
            </a:r>
            <a:endParaRPr lang="en-US" dirty="0"/>
          </a:p>
          <a:p>
            <a:pPr algn="ctr"/>
            <a:r>
              <a:rPr lang="en-GB" sz="1300" dirty="0">
                <a:solidFill>
                  <a:schemeClr val="tx1"/>
                </a:solidFill>
                <a:ea typeface="+mn-lt"/>
                <a:cs typeface="+mn-lt"/>
              </a:rPr>
              <a:t>“Situationism reduces to antinomianism, for one empty absolute moral law is no better than no moral law’. (</a:t>
            </a:r>
            <a:r>
              <a:rPr lang="en-GB" sz="1300" i="1" dirty="0">
                <a:solidFill>
                  <a:schemeClr val="tx1"/>
                </a:solidFill>
                <a:ea typeface="+mn-lt"/>
                <a:cs typeface="+mn-lt"/>
              </a:rPr>
              <a:t>Christian Ethics, Options and Issues</a:t>
            </a:r>
            <a:r>
              <a:rPr lang="en-GB" sz="1300" dirty="0">
                <a:solidFill>
                  <a:schemeClr val="tx1"/>
                </a:solidFill>
                <a:ea typeface="+mn-lt"/>
                <a:cs typeface="+mn-lt"/>
              </a:rPr>
              <a:t>)</a:t>
            </a:r>
            <a:endParaRPr lang="en-GB" sz="1300" dirty="0">
              <a:solidFill>
                <a:schemeClr val="tx1"/>
              </a:solidFill>
              <a:cs typeface="Calibri"/>
            </a:endParaRPr>
          </a:p>
        </p:txBody>
      </p:sp>
      <p:sp>
        <p:nvSpPr>
          <p:cNvPr id="42" name="Rounded Rectangle 3">
            <a:extLst>
              <a:ext uri="{FF2B5EF4-FFF2-40B4-BE49-F238E27FC236}">
                <a16:creationId xmlns:a16="http://schemas.microsoft.com/office/drawing/2014/main" id="{A22B3EB3-4049-4196-945A-4211CFD7E8AB}"/>
              </a:ext>
            </a:extLst>
          </p:cNvPr>
          <p:cNvSpPr/>
          <p:nvPr/>
        </p:nvSpPr>
        <p:spPr>
          <a:xfrm>
            <a:off x="7452445" y="5486365"/>
            <a:ext cx="2401262" cy="1305772"/>
          </a:xfrm>
          <a:prstGeom prst="roundRect">
            <a:avLst/>
          </a:prstGeom>
          <a:noFill/>
          <a:ln w="25400">
            <a:solidFill>
              <a:srgbClr val="46CF0F"/>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GB" u="sng" dirty="0">
                <a:solidFill>
                  <a:srgbClr val="46CF0F"/>
                </a:solidFill>
              </a:rPr>
              <a:t>N. Messer</a:t>
            </a:r>
            <a:endParaRPr lang="en-GB" u="sng" dirty="0">
              <a:solidFill>
                <a:srgbClr val="46CF0F"/>
              </a:solidFill>
              <a:cs typeface="Calibri"/>
            </a:endParaRPr>
          </a:p>
          <a:p>
            <a:pPr algn="ctr"/>
            <a:r>
              <a:rPr lang="en-GB" sz="1300" dirty="0">
                <a:solidFill>
                  <a:schemeClr val="tx1"/>
                </a:solidFill>
                <a:ea typeface="+mn-lt"/>
                <a:cs typeface="+mn-lt"/>
              </a:rPr>
              <a:t>Situation ethics is “essentially a version of act-utilitarianism” (greatest amount of good for the greatest number of people)</a:t>
            </a:r>
            <a:endParaRPr lang="en-GB">
              <a:solidFill>
                <a:schemeClr val="tx1"/>
              </a:solidFill>
              <a:cs typeface="Calibri"/>
            </a:endParaRPr>
          </a:p>
        </p:txBody>
      </p:sp>
      <p:sp>
        <p:nvSpPr>
          <p:cNvPr id="43" name="Rounded Rectangle 3">
            <a:extLst>
              <a:ext uri="{FF2B5EF4-FFF2-40B4-BE49-F238E27FC236}">
                <a16:creationId xmlns:a16="http://schemas.microsoft.com/office/drawing/2014/main" id="{114BC2A5-CCAD-4CE2-B201-797F2EFDC613}"/>
              </a:ext>
            </a:extLst>
          </p:cNvPr>
          <p:cNvSpPr/>
          <p:nvPr/>
        </p:nvSpPr>
        <p:spPr>
          <a:xfrm>
            <a:off x="58667" y="606822"/>
            <a:ext cx="2606956" cy="673181"/>
          </a:xfrm>
          <a:prstGeom prst="roundRect">
            <a:avLst/>
          </a:prstGeom>
          <a:noFill/>
          <a:ln w="25400">
            <a:solidFill>
              <a:srgbClr val="0066FF"/>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GB" sz="1600" u="sng" dirty="0">
                <a:solidFill>
                  <a:srgbClr val="0066FF"/>
                </a:solidFill>
              </a:rPr>
              <a:t>Bishop John Robinson</a:t>
            </a:r>
            <a:endParaRPr lang="en-US" sz="1600">
              <a:cs typeface="Calibri"/>
            </a:endParaRPr>
          </a:p>
          <a:p>
            <a:pPr algn="ctr"/>
            <a:r>
              <a:rPr lang="en-GB" sz="1200" dirty="0">
                <a:solidFill>
                  <a:schemeClr val="tx1"/>
                </a:solidFill>
              </a:rPr>
              <a:t>Without guidance, things will "descend into moral chaos".</a:t>
            </a:r>
            <a:endParaRPr lang="en-GB" sz="1200">
              <a:solidFill>
                <a:schemeClr val="tx1"/>
              </a:solidFill>
              <a:cs typeface="Calibri"/>
            </a:endParaRPr>
          </a:p>
        </p:txBody>
      </p:sp>
      <p:sp>
        <p:nvSpPr>
          <p:cNvPr id="46" name="Rounded Rectangle 3">
            <a:extLst>
              <a:ext uri="{FF2B5EF4-FFF2-40B4-BE49-F238E27FC236}">
                <a16:creationId xmlns:a16="http://schemas.microsoft.com/office/drawing/2014/main" id="{63DCF547-C7B7-4D0E-877B-0F0A26ADDD3E}"/>
              </a:ext>
            </a:extLst>
          </p:cNvPr>
          <p:cNvSpPr/>
          <p:nvPr/>
        </p:nvSpPr>
        <p:spPr>
          <a:xfrm>
            <a:off x="65912" y="2806570"/>
            <a:ext cx="2220177" cy="4017211"/>
          </a:xfrm>
          <a:prstGeom prst="roundRect">
            <a:avLst/>
          </a:prstGeom>
          <a:noFill/>
          <a:ln w="254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GB" u="sng" dirty="0">
                <a:solidFill>
                  <a:srgbClr val="FF0000"/>
                </a:solidFill>
              </a:rPr>
              <a:t>Pope Pius XII</a:t>
            </a:r>
            <a:endParaRPr lang="en-US" dirty="0"/>
          </a:p>
          <a:p>
            <a:pPr algn="ctr"/>
            <a:r>
              <a:rPr lang="en-GB" sz="1200" dirty="0">
                <a:solidFill>
                  <a:schemeClr val="tx1"/>
                </a:solidFill>
                <a:ea typeface="+mn-lt"/>
                <a:cs typeface="+mn-lt"/>
              </a:rPr>
              <a:t>"It so happens that the accusation of oppressive rigidity made against the Church by the ‘new morality,’ in reality, attacks, in the first place, the adorable Person of Christ Himself."</a:t>
            </a:r>
            <a:endParaRPr lang="en-GB" sz="1200">
              <a:solidFill>
                <a:schemeClr val="tx1"/>
              </a:solidFill>
              <a:cs typeface="Calibri"/>
            </a:endParaRPr>
          </a:p>
          <a:p>
            <a:pPr algn="ctr"/>
            <a:r>
              <a:rPr lang="en-GB" sz="1200" dirty="0">
                <a:solidFill>
                  <a:schemeClr val="tx1"/>
                </a:solidFill>
                <a:ea typeface="+mn-lt"/>
                <a:cs typeface="+mn-lt"/>
              </a:rPr>
              <a:t>The Sacred Congregation of the Holy Office condemned Situation Ethics by a formal decree early in 1956.</a:t>
            </a:r>
          </a:p>
          <a:p>
            <a:pPr algn="ctr"/>
            <a:r>
              <a:rPr lang="en-GB" sz="1200" dirty="0">
                <a:solidFill>
                  <a:schemeClr val="tx1"/>
                </a:solidFill>
                <a:ea typeface="+mn-lt"/>
                <a:cs typeface="+mn-lt"/>
              </a:rPr>
              <a:t>“It is an individual and subjective appeal to the concrete circumstances of actions to justify decisions in opposition to the Natural Law or God’s revealed will.” (Pope Pius XII).</a:t>
            </a:r>
          </a:p>
          <a:p>
            <a:pPr algn="ctr"/>
            <a:endParaRPr lang="en-GB" sz="1400" dirty="0">
              <a:solidFill>
                <a:schemeClr val="tx1"/>
              </a:solidFill>
              <a:ea typeface="+mn-lt"/>
              <a:cs typeface="+mn-lt"/>
            </a:endParaRPr>
          </a:p>
        </p:txBody>
      </p:sp>
      <p:sp>
        <p:nvSpPr>
          <p:cNvPr id="47" name="Rounded Rectangle 3">
            <a:extLst>
              <a:ext uri="{FF2B5EF4-FFF2-40B4-BE49-F238E27FC236}">
                <a16:creationId xmlns:a16="http://schemas.microsoft.com/office/drawing/2014/main" id="{D2D89FD0-EBC7-4715-9CBA-98877712C125}"/>
              </a:ext>
            </a:extLst>
          </p:cNvPr>
          <p:cNvSpPr/>
          <p:nvPr/>
        </p:nvSpPr>
        <p:spPr>
          <a:xfrm>
            <a:off x="2393705" y="2793531"/>
            <a:ext cx="2493746" cy="4027405"/>
          </a:xfrm>
          <a:prstGeom prst="roundRect">
            <a:avLst/>
          </a:prstGeom>
          <a:noFill/>
          <a:ln w="25400">
            <a:solidFill>
              <a:srgbClr val="FF3399"/>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GB" sz="1600" u="sng" dirty="0">
                <a:solidFill>
                  <a:srgbClr val="FF3399"/>
                </a:solidFill>
              </a:rPr>
              <a:t>John Macquarrie</a:t>
            </a:r>
            <a:endParaRPr lang="en-US" sz="1600">
              <a:solidFill>
                <a:schemeClr val="tx1"/>
              </a:solidFill>
              <a:cs typeface="Calibri"/>
            </a:endParaRPr>
          </a:p>
          <a:p>
            <a:pPr algn="ctr"/>
            <a:r>
              <a:rPr lang="en-GB" sz="1200" dirty="0">
                <a:solidFill>
                  <a:schemeClr val="tx1"/>
                </a:solidFill>
                <a:ea typeface="+mn-lt"/>
                <a:cs typeface="+mn-lt"/>
              </a:rPr>
              <a:t>“One of the most telling objections against situationism is that is a fundamentally and incurably individualistic type of ethic. Paul Ramsey is correct in his warning that `no social morality ever was founded or ever will be founded, upon a situational ethic."</a:t>
            </a:r>
          </a:p>
          <a:p>
            <a:pPr algn="ctr"/>
            <a:r>
              <a:rPr lang="en-GB" sz="1200" dirty="0">
                <a:solidFill>
                  <a:schemeClr val="tx1"/>
                </a:solidFill>
                <a:ea typeface="+mn-lt"/>
                <a:cs typeface="+mn-lt"/>
              </a:rPr>
              <a:t>"As well as suffering from individualism, radical situational ethics suffers from the allied vice of subjectivism. The situationist seems to be compelled by the theories to assume on extraordinary degree of moral sensitivity and perceptiveness in those who are expected to read the demands of the situation’. </a:t>
            </a:r>
            <a:r>
              <a:rPr lang="en-GB" sz="1200" i="1" dirty="0">
                <a:solidFill>
                  <a:schemeClr val="tx1"/>
                </a:solidFill>
                <a:ea typeface="+mn-lt"/>
                <a:cs typeface="+mn-lt"/>
              </a:rPr>
              <a:t>Three Issues in Ethics</a:t>
            </a:r>
            <a:endParaRPr lang="en-GB" sz="1200">
              <a:solidFill>
                <a:schemeClr val="tx1"/>
              </a:solidFill>
              <a:cs typeface="Calibri"/>
            </a:endParaRPr>
          </a:p>
        </p:txBody>
      </p:sp>
      <p:sp>
        <p:nvSpPr>
          <p:cNvPr id="12" name="Rounded Rectangle 10">
            <a:extLst>
              <a:ext uri="{FF2B5EF4-FFF2-40B4-BE49-F238E27FC236}">
                <a16:creationId xmlns:a16="http://schemas.microsoft.com/office/drawing/2014/main" id="{35A80457-9774-4059-B8A4-BA2D5B3ED3B0}"/>
              </a:ext>
            </a:extLst>
          </p:cNvPr>
          <p:cNvSpPr/>
          <p:nvPr/>
        </p:nvSpPr>
        <p:spPr>
          <a:xfrm>
            <a:off x="7431569" y="2788451"/>
            <a:ext cx="2410105" cy="2649763"/>
          </a:xfrm>
          <a:prstGeom prst="roundRect">
            <a:avLst/>
          </a:prstGeom>
          <a:noFill/>
          <a:ln w="25400">
            <a:solidFill>
              <a:srgbClr val="41719C"/>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GB" sz="2000" u="sng" dirty="0">
                <a:solidFill>
                  <a:srgbClr val="41719C"/>
                </a:solidFill>
              </a:rPr>
              <a:t>Leon Festinger</a:t>
            </a:r>
            <a:endParaRPr lang="en-US" dirty="0"/>
          </a:p>
          <a:p>
            <a:pPr algn="ctr"/>
            <a:r>
              <a:rPr lang="en-GB" sz="1200" b="1" dirty="0">
                <a:solidFill>
                  <a:schemeClr val="tx1"/>
                </a:solidFill>
                <a:ea typeface="+mn-lt"/>
                <a:cs typeface="+mn-lt"/>
              </a:rPr>
              <a:t>Cognitive dissonance</a:t>
            </a:r>
            <a:r>
              <a:rPr lang="en-GB" sz="1200" dirty="0">
                <a:solidFill>
                  <a:schemeClr val="tx1"/>
                </a:solidFill>
                <a:ea typeface="+mn-lt"/>
                <a:cs typeface="+mn-lt"/>
              </a:rPr>
              <a:t>: a psychological phenomenon proposed by </a:t>
            </a:r>
            <a:r>
              <a:rPr lang="en-GB" sz="1200" b="1" dirty="0">
                <a:solidFill>
                  <a:schemeClr val="tx1"/>
                </a:solidFill>
                <a:ea typeface="+mn-lt"/>
                <a:cs typeface="+mn-lt"/>
              </a:rPr>
              <a:t>Leon Festinger</a:t>
            </a:r>
            <a:r>
              <a:rPr lang="en-GB" sz="1200" dirty="0">
                <a:solidFill>
                  <a:schemeClr val="tx1"/>
                </a:solidFill>
                <a:ea typeface="+mn-lt"/>
                <a:cs typeface="+mn-lt"/>
              </a:rPr>
              <a:t> in the 50s where people experience discomfort when they hold conflicting beliefs or when their actions contradict their beliefs. SE is overly optimistic about our capacity to reason clearly and reach moral decisions. We will always place family above strangers.</a:t>
            </a:r>
            <a:endParaRPr lang="en-US" sz="1200">
              <a:solidFill>
                <a:schemeClr val="tx1"/>
              </a:solidFill>
              <a:ea typeface="+mn-lt"/>
              <a:cs typeface="+mn-lt"/>
            </a:endParaRPr>
          </a:p>
        </p:txBody>
      </p:sp>
      <p:sp>
        <p:nvSpPr>
          <p:cNvPr id="13" name="Rounded Rectangle 3">
            <a:extLst>
              <a:ext uri="{FF2B5EF4-FFF2-40B4-BE49-F238E27FC236}">
                <a16:creationId xmlns:a16="http://schemas.microsoft.com/office/drawing/2014/main" id="{30BB7C3E-9640-43E1-B7D8-2DADF89D84B4}"/>
              </a:ext>
            </a:extLst>
          </p:cNvPr>
          <p:cNvSpPr/>
          <p:nvPr/>
        </p:nvSpPr>
        <p:spPr>
          <a:xfrm>
            <a:off x="4952779" y="2790455"/>
            <a:ext cx="2414422" cy="4032363"/>
          </a:xfrm>
          <a:prstGeom prst="roundRect">
            <a:avLst/>
          </a:prstGeom>
          <a:noFill/>
          <a:ln w="2540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GB" sz="1600" u="sng" dirty="0">
                <a:solidFill>
                  <a:srgbClr val="C00000"/>
                </a:solidFill>
              </a:rPr>
              <a:t>William Barclay</a:t>
            </a:r>
            <a:endParaRPr lang="en-US" sz="1600" dirty="0">
              <a:solidFill>
                <a:schemeClr val="tx1"/>
              </a:solidFill>
              <a:cs typeface="Calibri"/>
            </a:endParaRPr>
          </a:p>
          <a:p>
            <a:pPr algn="ctr"/>
            <a:r>
              <a:rPr lang="en-GB" sz="1100" dirty="0">
                <a:solidFill>
                  <a:schemeClr val="tx1"/>
                </a:solidFill>
                <a:ea typeface="+mn-lt"/>
                <a:cs typeface="+mn-lt"/>
              </a:rPr>
              <a:t>“The situationist is less than realistic in the extent to which he is willing to recognise the weakness of human nature and the fact that even our conscience can be distorted.” “If we insist that in every situation every man must make his own decision, then first of all we must make man morally and lovingly fit to take that decision; otherwise we need the compulsion of law to make him do it” (</a:t>
            </a:r>
            <a:r>
              <a:rPr lang="en-GB" sz="1100" i="1" dirty="0">
                <a:solidFill>
                  <a:schemeClr val="tx1"/>
                </a:solidFill>
                <a:ea typeface="+mn-lt"/>
                <a:cs typeface="+mn-lt"/>
              </a:rPr>
              <a:t>Ethics in a Permissive Society</a:t>
            </a:r>
            <a:r>
              <a:rPr lang="en-GB" sz="1100" dirty="0">
                <a:solidFill>
                  <a:schemeClr val="tx1"/>
                </a:solidFill>
                <a:ea typeface="+mn-lt"/>
                <a:cs typeface="+mn-lt"/>
              </a:rPr>
              <a:t>).  “Too much law means the obliteration of the individual; too much individualism means a weakening of the law...there is a place for law as the encourager of morality.” William Barclay argues lack of boundaries gives humans a "terrifying degree of freedom".</a:t>
            </a:r>
          </a:p>
          <a:p>
            <a:pPr algn="ctr"/>
            <a:endParaRPr lang="en-GB" sz="1100" dirty="0">
              <a:solidFill>
                <a:schemeClr val="tx1"/>
              </a:solidFill>
              <a:cs typeface="Calibri"/>
            </a:endParaRPr>
          </a:p>
        </p:txBody>
      </p:sp>
    </p:spTree>
    <p:extLst>
      <p:ext uri="{BB962C8B-B14F-4D97-AF65-F5344CB8AC3E}">
        <p14:creationId xmlns:p14="http://schemas.microsoft.com/office/powerpoint/2010/main" val="161994007"/>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0</Words>
  <Application>Microsoft Office PowerPoint</Application>
  <PresentationFormat>A4 Paper (210x297 mm)</PresentationFormat>
  <Paragraphs>0</Paragraphs>
  <Slides>1</Slides>
  <Notes>0</Notes>
  <HiddenSlides>0</HiddenSlides>
  <MMClips>0</MMClips>
  <ScaleCrop>false</ScaleCrop>
  <HeadingPairs>
    <vt:vector size="4" baseType="variant">
      <vt:variant>
        <vt:lpstr>Theme</vt:lpstr>
      </vt:variant>
      <vt:variant>
        <vt:i4>2</vt:i4>
      </vt:variant>
      <vt:variant>
        <vt:lpstr>Slide Titles</vt:lpstr>
      </vt:variant>
      <vt:variant>
        <vt:i4>1</vt:i4>
      </vt:variant>
    </vt:vector>
  </HeadingPairs>
  <TitlesOfParts>
    <vt:vector size="3" baseType="lpstr">
      <vt:lpstr>Office Theme</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
  <cp:lastModifiedBy/>
  <cp:revision>116</cp:revision>
  <dcterms:created xsi:type="dcterms:W3CDTF">2022-02-06T17:08:39Z</dcterms:created>
  <dcterms:modified xsi:type="dcterms:W3CDTF">2022-02-06T20:40:37Z</dcterms:modified>
</cp:coreProperties>
</file>