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60" r:id="rId2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F3AEAA-B20F-48DF-BE67-FB6D30B04A2B}" type="datetimeFigureOut">
              <a:rPr lang="en-GB" smtClean="0"/>
              <a:t>14/07/2022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9153B0-0BEA-4D1E-A17D-9E1E53FB4E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99654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90B92-BA0B-424E-A898-17558DED2C08}" type="datetimeFigureOut">
              <a:rPr lang="en-GB" smtClean="0"/>
              <a:t>14/07/2022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08187-01A5-4F8A-BE2E-A716339749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7939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90B92-BA0B-424E-A898-17558DED2C08}" type="datetimeFigureOut">
              <a:rPr lang="en-GB" smtClean="0"/>
              <a:t>14/07/2022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08187-01A5-4F8A-BE2E-A716339749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8271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90B92-BA0B-424E-A898-17558DED2C08}" type="datetimeFigureOut">
              <a:rPr lang="en-GB" smtClean="0"/>
              <a:t>14/07/2022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08187-01A5-4F8A-BE2E-A716339749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3816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90B92-BA0B-424E-A898-17558DED2C08}" type="datetimeFigureOut">
              <a:rPr lang="en-GB" smtClean="0"/>
              <a:t>14/07/2022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08187-01A5-4F8A-BE2E-A716339749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2140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90B92-BA0B-424E-A898-17558DED2C08}" type="datetimeFigureOut">
              <a:rPr lang="en-GB" smtClean="0"/>
              <a:t>14/07/2022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08187-01A5-4F8A-BE2E-A716339749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8287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90B92-BA0B-424E-A898-17558DED2C08}" type="datetimeFigureOut">
              <a:rPr lang="en-GB" smtClean="0"/>
              <a:t>14/07/2022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08187-01A5-4F8A-BE2E-A716339749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0228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90B92-BA0B-424E-A898-17558DED2C08}" type="datetimeFigureOut">
              <a:rPr lang="en-GB" smtClean="0"/>
              <a:t>14/07/2022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08187-01A5-4F8A-BE2E-A716339749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0904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90B92-BA0B-424E-A898-17558DED2C08}" type="datetimeFigureOut">
              <a:rPr lang="en-GB" smtClean="0"/>
              <a:t>14/07/2022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08187-01A5-4F8A-BE2E-A716339749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1696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90B92-BA0B-424E-A898-17558DED2C08}" type="datetimeFigureOut">
              <a:rPr lang="en-GB" smtClean="0"/>
              <a:t>14/07/2022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08187-01A5-4F8A-BE2E-A716339749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2682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90B92-BA0B-424E-A898-17558DED2C08}" type="datetimeFigureOut">
              <a:rPr lang="en-GB" smtClean="0"/>
              <a:t>14/07/2022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08187-01A5-4F8A-BE2E-A716339749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5445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90B92-BA0B-424E-A898-17558DED2C08}" type="datetimeFigureOut">
              <a:rPr lang="en-GB" smtClean="0"/>
              <a:t>14/07/2022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08187-01A5-4F8A-BE2E-A716339749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9545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190B92-BA0B-424E-A898-17558DED2C08}" type="datetimeFigureOut">
              <a:rPr lang="en-GB" smtClean="0"/>
              <a:t>14/07/2022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208187-01A5-4F8A-BE2E-A716339749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6598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6530" y="4419600"/>
            <a:ext cx="1876425" cy="2438400"/>
          </a:xfrm>
          <a:prstGeom prst="rect">
            <a:avLst/>
          </a:prstGeom>
        </p:spPr>
      </p:pic>
      <p:pic>
        <p:nvPicPr>
          <p:cNvPr id="8" name="Content Placeholder 7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591788" y="1195"/>
            <a:ext cx="4182007" cy="4182007"/>
          </a:xfrm>
          <a:prstGeom prst="rect">
            <a:avLst/>
          </a:prstGeom>
        </p:spPr>
      </p:pic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>
          <a:xfrm>
            <a:off x="4322955" y="4330841"/>
            <a:ext cx="3402147" cy="154896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sz="2400" dirty="0" smtClean="0">
                <a:latin typeface="Adobe Ming Std L" panose="02020300000000000000" pitchFamily="18" charset="-128"/>
                <a:ea typeface="Adobe Ming Std L" panose="02020300000000000000" pitchFamily="18" charset="-128"/>
              </a:rPr>
              <a:t>Why are most people happy to eat one of these animals, and not the other?</a:t>
            </a:r>
            <a:endParaRPr lang="en-GB" sz="2400" dirty="0">
              <a:latin typeface="Adobe Ming Std L" panose="02020300000000000000" pitchFamily="18" charset="-128"/>
              <a:ea typeface="Adobe Ming Std L" panose="02020300000000000000" pitchFamily="18" charset="-128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42233" y="4419600"/>
            <a:ext cx="2609850" cy="17526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81690" y="22060"/>
            <a:ext cx="5499541" cy="3666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142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429</TotalTime>
  <Words>17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Adobe Ming Std L</vt:lpstr>
      <vt:lpstr>Arial</vt:lpstr>
      <vt:lpstr>Calibri</vt:lpstr>
      <vt:lpstr>Calibri Light</vt:lpstr>
      <vt:lpstr>Office Theme</vt:lpstr>
      <vt:lpstr>PowerPoint Presentation</vt:lpstr>
    </vt:vector>
  </TitlesOfParts>
  <Company>St Brendan's Sixth Form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Imagine a teacher leaves the classroom to pop to the loo.  They leave their wallet open on the desk, and it is bursting with £20 notes.  Bob really needs £20, he borrowed £20 off his Mum and she will be very angry if he doesn’t pay her back today. Will he take £20?</dc:title>
  <dc:creator>Felicity Wills</dc:creator>
  <cp:lastModifiedBy>user</cp:lastModifiedBy>
  <cp:revision>37</cp:revision>
  <cp:lastPrinted>2022-05-18T11:28:25Z</cp:lastPrinted>
  <dcterms:created xsi:type="dcterms:W3CDTF">2020-12-17T12:42:19Z</dcterms:created>
  <dcterms:modified xsi:type="dcterms:W3CDTF">2022-07-14T09:16:58Z</dcterms:modified>
</cp:coreProperties>
</file>