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100F-996C-0097-3B66-C6918AF2E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CC0F5-B48B-4A2B-6E9F-B8A8FDA28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129BD-9E70-649E-7EB7-5F06E971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E2989-949B-9B75-E8DD-F6521E68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67A33-CF5C-ABA1-CD7C-F943BEE0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2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8FEA-BB21-5E58-C3EB-3DE56912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F3194-4FC0-636E-4A8D-38D74A11B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20E6B-A309-1AB4-B475-27D7BAA2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C062A-BD26-AB18-3A33-6B114F95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D1DC2-10C1-76BB-377D-F9060347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0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6219BE-519E-4D8F-596E-E51CA9B7B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16282-BF7A-85BA-563A-C2A672CBB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C7F12-DFD5-1EFB-7DE7-FD1830CD4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C25E-A455-4F4C-5373-B8E03D14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A68-F844-A3E1-60BD-459AB35A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17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4D21-4CA3-623E-69DF-3B63D03D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A2485-347E-09C6-FAE6-D35FB4A2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A28AC-B00B-229C-4D22-EB77EB77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E1A45-213D-84BB-06E1-3FFB0C2D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A83E2-8D9C-B215-7788-53D5C76F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2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05B5-3075-1BB3-8619-58F774B1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7ABC0-A32E-9D4F-247B-32FDD1ABA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91485-D116-414D-6780-E1C507B3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B699D-49AA-7C75-6BCD-C7A68FFD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C3A2-167E-19F3-499E-1F085337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95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7F76-9AFC-1D26-7A5D-FFCCCFBF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48892-5B90-19C5-A51E-9675A7CDE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6BEFB-3D6A-E9DB-4CEB-AD9C1594D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48E1-0722-CD2F-399E-DDE98208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58622-9785-5851-3CE2-F0414508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2D589-99B6-FBD5-4A85-4A0658F6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62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F267-B359-AF9D-60B9-D70F7C07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377C3-567A-EEBB-64A3-03779CA92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8DF6F-E2B2-C17C-8A11-7EAFDC21A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754ED-C4EC-09F2-03D2-444758CA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8BD27-0441-C3C9-1C77-CDDB9E2EE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D0C9F-4FAE-5BD2-0865-C321C0CD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3C9D8-6B0B-D0A7-9C2B-C0ACCC05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65455-CAC7-C126-A4EE-71858CE0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2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F01A-FB5B-D59C-706B-30C91251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E1A87-4477-0D35-AC80-85A55A77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D7B2C-BC45-EF04-79B5-2A3DB6AB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60E7E-B49F-BD72-4D3E-01B545AA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7FC440-051B-25CC-6AA3-AFFA9B86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98BD7-5EFB-15BD-4AC6-887F7BE1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A84FA-1697-80DE-9E1C-95D12EC6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9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CF03-2661-2583-3362-AD5AB0E8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0D0E-DF98-DCCA-B9B5-7FBD77D21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4DC8B-5D88-6F4E-1A92-F0E783B81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57EA4-5EF7-E829-FE5C-0FF0EF57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6D276-91C0-2695-0518-9EFF79FB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AD739-9FC9-3860-463D-C771FE1E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82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2382-4C39-4EE1-EE4A-047E72FE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99607-9A03-FFE1-78E5-4F1B78DFD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CE9AE-0491-609D-D563-D3495F0A9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3257F-0904-3115-0708-E721C4E2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25392-3F63-2A78-F8CB-4FAFE9C0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34BCB-95D7-A7E6-B0C3-C2EC57FE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7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CCD446-303F-998A-A766-782DF648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361FC-CA23-E65A-29DE-99DEEF8FE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68B70-5E21-6AD5-4AE7-5DA342C89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DFFDDC-209C-40E2-B781-B72391B86B9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7A966-F3AC-38B1-13D7-EC718BF45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8C143-5CF9-AD76-C83F-B876AC02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8AF511-28B9-4EC9-AB19-A384E6BA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6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5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0" y="4811208"/>
            <a:ext cx="12192000" cy="2046793"/>
          </a:xfrm>
          <a:custGeom>
            <a:avLst/>
            <a:gdLst/>
            <a:ahLst/>
            <a:cxnLst/>
            <a:rect l="l" t="t" r="r" b="b"/>
            <a:pathLst>
              <a:path w="18288000" h="3070189">
                <a:moveTo>
                  <a:pt x="0" y="0"/>
                </a:moveTo>
                <a:lnTo>
                  <a:pt x="18288000" y="0"/>
                </a:lnTo>
                <a:lnTo>
                  <a:pt x="18288000" y="3070189"/>
                </a:lnTo>
                <a:lnTo>
                  <a:pt x="0" y="30701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4" t="-71176" r="-3714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 flipH="1">
            <a:off x="37358" y="62385"/>
            <a:ext cx="2993345" cy="2925995"/>
          </a:xfrm>
          <a:custGeom>
            <a:avLst/>
            <a:gdLst/>
            <a:ahLst/>
            <a:cxnLst/>
            <a:rect l="l" t="t" r="r" b="b"/>
            <a:pathLst>
              <a:path w="4490018" h="4388992">
                <a:moveTo>
                  <a:pt x="4490018" y="0"/>
                </a:moveTo>
                <a:lnTo>
                  <a:pt x="0" y="0"/>
                </a:lnTo>
                <a:lnTo>
                  <a:pt x="0" y="4388993"/>
                </a:lnTo>
                <a:lnTo>
                  <a:pt x="4490018" y="4388993"/>
                </a:lnTo>
                <a:lnTo>
                  <a:pt x="44900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-188434" y="2553596"/>
            <a:ext cx="3439634" cy="4304405"/>
          </a:xfrm>
          <a:custGeom>
            <a:avLst/>
            <a:gdLst/>
            <a:ahLst/>
            <a:cxnLst/>
            <a:rect l="l" t="t" r="r" b="b"/>
            <a:pathLst>
              <a:path w="4868952" h="6206249">
                <a:moveTo>
                  <a:pt x="0" y="0"/>
                </a:moveTo>
                <a:lnTo>
                  <a:pt x="4868952" y="0"/>
                </a:lnTo>
                <a:lnTo>
                  <a:pt x="4868952" y="6206249"/>
                </a:lnTo>
                <a:lnTo>
                  <a:pt x="0" y="62062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977" r="-16859" b="-6352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TextBox 6"/>
          <p:cNvSpPr txBox="1"/>
          <p:nvPr/>
        </p:nvSpPr>
        <p:spPr>
          <a:xfrm>
            <a:off x="2340859" y="137231"/>
            <a:ext cx="7817032" cy="94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8"/>
              </a:lnSpc>
            </a:pPr>
            <a:r>
              <a:rPr lang="en-US" sz="5806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CHRISTMAS SONGS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743200" y="4052415"/>
            <a:ext cx="3065297" cy="1005681"/>
            <a:chOff x="0" y="0"/>
            <a:chExt cx="1210982" cy="3973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10982" cy="397306"/>
            </a:xfrm>
            <a:custGeom>
              <a:avLst/>
              <a:gdLst/>
              <a:ahLst/>
              <a:cxnLst/>
              <a:rect l="l" t="t" r="r" b="b"/>
              <a:pathLst>
                <a:path w="1210982" h="397306">
                  <a:moveTo>
                    <a:pt x="85873" y="0"/>
                  </a:moveTo>
                  <a:lnTo>
                    <a:pt x="1125109" y="0"/>
                  </a:lnTo>
                  <a:cubicBezTo>
                    <a:pt x="1172535" y="0"/>
                    <a:pt x="1210982" y="38447"/>
                    <a:pt x="1210982" y="85873"/>
                  </a:cubicBezTo>
                  <a:lnTo>
                    <a:pt x="1210982" y="311433"/>
                  </a:lnTo>
                  <a:cubicBezTo>
                    <a:pt x="1210982" y="334208"/>
                    <a:pt x="1201934" y="356050"/>
                    <a:pt x="1185830" y="372154"/>
                  </a:cubicBezTo>
                  <a:cubicBezTo>
                    <a:pt x="1169726" y="388259"/>
                    <a:pt x="1147884" y="397306"/>
                    <a:pt x="1125109" y="397306"/>
                  </a:cubicBezTo>
                  <a:lnTo>
                    <a:pt x="85873" y="397306"/>
                  </a:lnTo>
                  <a:cubicBezTo>
                    <a:pt x="63098" y="397306"/>
                    <a:pt x="41256" y="388259"/>
                    <a:pt x="25152" y="372154"/>
                  </a:cubicBezTo>
                  <a:cubicBezTo>
                    <a:pt x="9047" y="356050"/>
                    <a:pt x="0" y="334208"/>
                    <a:pt x="0" y="311433"/>
                  </a:cubicBezTo>
                  <a:lnTo>
                    <a:pt x="0" y="85873"/>
                  </a:lnTo>
                  <a:cubicBezTo>
                    <a:pt x="0" y="63098"/>
                    <a:pt x="9047" y="41256"/>
                    <a:pt x="25152" y="25152"/>
                  </a:cubicBezTo>
                  <a:cubicBezTo>
                    <a:pt x="41256" y="9047"/>
                    <a:pt x="63098" y="0"/>
                    <a:pt x="85873" y="0"/>
                  </a:cubicBezTo>
                  <a:close/>
                </a:path>
              </a:pathLst>
            </a:custGeom>
            <a:solidFill>
              <a:srgbClr val="2B4E2D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210982" cy="4735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31"/>
                </a:lnSpc>
              </a:pPr>
              <a:r>
                <a:rPr lang="en-US" sz="2399" b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PUMPKIN PIE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588076" y="4102654"/>
            <a:ext cx="3065297" cy="1005681"/>
            <a:chOff x="0" y="0"/>
            <a:chExt cx="1210982" cy="3973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10982" cy="397306"/>
            </a:xfrm>
            <a:custGeom>
              <a:avLst/>
              <a:gdLst/>
              <a:ahLst/>
              <a:cxnLst/>
              <a:rect l="l" t="t" r="r" b="b"/>
              <a:pathLst>
                <a:path w="1210982" h="397306">
                  <a:moveTo>
                    <a:pt x="85873" y="0"/>
                  </a:moveTo>
                  <a:lnTo>
                    <a:pt x="1125109" y="0"/>
                  </a:lnTo>
                  <a:cubicBezTo>
                    <a:pt x="1172535" y="0"/>
                    <a:pt x="1210982" y="38447"/>
                    <a:pt x="1210982" y="85873"/>
                  </a:cubicBezTo>
                  <a:lnTo>
                    <a:pt x="1210982" y="311433"/>
                  </a:lnTo>
                  <a:cubicBezTo>
                    <a:pt x="1210982" y="334208"/>
                    <a:pt x="1201934" y="356050"/>
                    <a:pt x="1185830" y="372154"/>
                  </a:cubicBezTo>
                  <a:cubicBezTo>
                    <a:pt x="1169726" y="388259"/>
                    <a:pt x="1147884" y="397306"/>
                    <a:pt x="1125109" y="397306"/>
                  </a:cubicBezTo>
                  <a:lnTo>
                    <a:pt x="85873" y="397306"/>
                  </a:lnTo>
                  <a:cubicBezTo>
                    <a:pt x="63098" y="397306"/>
                    <a:pt x="41256" y="388259"/>
                    <a:pt x="25152" y="372154"/>
                  </a:cubicBezTo>
                  <a:cubicBezTo>
                    <a:pt x="9047" y="356050"/>
                    <a:pt x="0" y="334208"/>
                    <a:pt x="0" y="311433"/>
                  </a:cubicBezTo>
                  <a:lnTo>
                    <a:pt x="0" y="85873"/>
                  </a:lnTo>
                  <a:cubicBezTo>
                    <a:pt x="0" y="63098"/>
                    <a:pt x="9047" y="41256"/>
                    <a:pt x="25152" y="25152"/>
                  </a:cubicBezTo>
                  <a:cubicBezTo>
                    <a:pt x="41256" y="9047"/>
                    <a:pt x="63098" y="0"/>
                    <a:pt x="85873" y="0"/>
                  </a:cubicBezTo>
                  <a:close/>
                </a:path>
              </a:pathLst>
            </a:custGeom>
            <a:solidFill>
              <a:srgbClr val="2B4E2D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210982" cy="4735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74"/>
                </a:lnSpc>
              </a:pPr>
              <a:r>
                <a:rPr lang="en-US" sz="2266" b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APPLE PIE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55900" y="5494074"/>
            <a:ext cx="3065297" cy="1005681"/>
            <a:chOff x="0" y="0"/>
            <a:chExt cx="1210982" cy="39730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10982" cy="397306"/>
            </a:xfrm>
            <a:custGeom>
              <a:avLst/>
              <a:gdLst/>
              <a:ahLst/>
              <a:cxnLst/>
              <a:rect l="l" t="t" r="r" b="b"/>
              <a:pathLst>
                <a:path w="1210982" h="397306">
                  <a:moveTo>
                    <a:pt x="85873" y="0"/>
                  </a:moveTo>
                  <a:lnTo>
                    <a:pt x="1125109" y="0"/>
                  </a:lnTo>
                  <a:cubicBezTo>
                    <a:pt x="1172535" y="0"/>
                    <a:pt x="1210982" y="38447"/>
                    <a:pt x="1210982" y="85873"/>
                  </a:cubicBezTo>
                  <a:lnTo>
                    <a:pt x="1210982" y="311433"/>
                  </a:lnTo>
                  <a:cubicBezTo>
                    <a:pt x="1210982" y="334208"/>
                    <a:pt x="1201934" y="356050"/>
                    <a:pt x="1185830" y="372154"/>
                  </a:cubicBezTo>
                  <a:cubicBezTo>
                    <a:pt x="1169726" y="388259"/>
                    <a:pt x="1147884" y="397306"/>
                    <a:pt x="1125109" y="397306"/>
                  </a:cubicBezTo>
                  <a:lnTo>
                    <a:pt x="85873" y="397306"/>
                  </a:lnTo>
                  <a:cubicBezTo>
                    <a:pt x="63098" y="397306"/>
                    <a:pt x="41256" y="388259"/>
                    <a:pt x="25152" y="372154"/>
                  </a:cubicBezTo>
                  <a:cubicBezTo>
                    <a:pt x="9047" y="356050"/>
                    <a:pt x="0" y="334208"/>
                    <a:pt x="0" y="311433"/>
                  </a:cubicBezTo>
                  <a:lnTo>
                    <a:pt x="0" y="85873"/>
                  </a:lnTo>
                  <a:cubicBezTo>
                    <a:pt x="0" y="63098"/>
                    <a:pt x="9047" y="41256"/>
                    <a:pt x="25152" y="25152"/>
                  </a:cubicBezTo>
                  <a:cubicBezTo>
                    <a:pt x="41256" y="9047"/>
                    <a:pt x="63098" y="0"/>
                    <a:pt x="85873" y="0"/>
                  </a:cubicBezTo>
                  <a:close/>
                </a:path>
              </a:pathLst>
            </a:custGeom>
            <a:solidFill>
              <a:srgbClr val="2B4E2D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1210982" cy="4735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31"/>
                </a:lnSpc>
              </a:pPr>
              <a:r>
                <a:rPr lang="en-US" sz="2399" b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MINCE PIE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588076" y="5494074"/>
            <a:ext cx="3065297" cy="1005681"/>
            <a:chOff x="0" y="0"/>
            <a:chExt cx="1210982" cy="3973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10982" cy="397306"/>
            </a:xfrm>
            <a:custGeom>
              <a:avLst/>
              <a:gdLst/>
              <a:ahLst/>
              <a:cxnLst/>
              <a:rect l="l" t="t" r="r" b="b"/>
              <a:pathLst>
                <a:path w="1210982" h="397306">
                  <a:moveTo>
                    <a:pt x="85873" y="0"/>
                  </a:moveTo>
                  <a:lnTo>
                    <a:pt x="1125109" y="0"/>
                  </a:lnTo>
                  <a:cubicBezTo>
                    <a:pt x="1172535" y="0"/>
                    <a:pt x="1210982" y="38447"/>
                    <a:pt x="1210982" y="85873"/>
                  </a:cubicBezTo>
                  <a:lnTo>
                    <a:pt x="1210982" y="311433"/>
                  </a:lnTo>
                  <a:cubicBezTo>
                    <a:pt x="1210982" y="334208"/>
                    <a:pt x="1201934" y="356050"/>
                    <a:pt x="1185830" y="372154"/>
                  </a:cubicBezTo>
                  <a:cubicBezTo>
                    <a:pt x="1169726" y="388259"/>
                    <a:pt x="1147884" y="397306"/>
                    <a:pt x="1125109" y="397306"/>
                  </a:cubicBezTo>
                  <a:lnTo>
                    <a:pt x="85873" y="397306"/>
                  </a:lnTo>
                  <a:cubicBezTo>
                    <a:pt x="63098" y="397306"/>
                    <a:pt x="41256" y="388259"/>
                    <a:pt x="25152" y="372154"/>
                  </a:cubicBezTo>
                  <a:cubicBezTo>
                    <a:pt x="9047" y="356050"/>
                    <a:pt x="0" y="334208"/>
                    <a:pt x="0" y="311433"/>
                  </a:cubicBezTo>
                  <a:lnTo>
                    <a:pt x="0" y="85873"/>
                  </a:lnTo>
                  <a:cubicBezTo>
                    <a:pt x="0" y="63098"/>
                    <a:pt x="9047" y="41256"/>
                    <a:pt x="25152" y="25152"/>
                  </a:cubicBezTo>
                  <a:cubicBezTo>
                    <a:pt x="41256" y="9047"/>
                    <a:pt x="63098" y="0"/>
                    <a:pt x="85873" y="0"/>
                  </a:cubicBezTo>
                  <a:close/>
                </a:path>
              </a:pathLst>
            </a:custGeom>
            <a:solidFill>
              <a:srgbClr val="2B4E2D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1210982" cy="4735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31"/>
                </a:lnSpc>
              </a:pPr>
              <a:r>
                <a:rPr lang="en-US" sz="2399" b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CHOCOLATE PIE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957" y="1489561"/>
            <a:ext cx="12192000" cy="117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1"/>
              </a:lnSpc>
            </a:pPr>
            <a:r>
              <a:rPr lang="en-US" sz="3458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Complete the line to ‘</a:t>
            </a:r>
            <a:r>
              <a:rPr lang="en-US" sz="3458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Rockin</a:t>
            </a:r>
            <a:r>
              <a:rPr lang="en-US" sz="3458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Around the Christmas Tree’</a:t>
            </a:r>
          </a:p>
          <a:p>
            <a:pPr algn="ctr">
              <a:lnSpc>
                <a:spcPts val="4841"/>
              </a:lnSpc>
            </a:pPr>
            <a:r>
              <a:rPr lang="en-US" sz="3458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Later we’ll have some ...... and we’ll do some caroling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Canva Sans Bold</vt:lpstr>
      <vt:lpstr>Gaegu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Britton</dc:creator>
  <cp:lastModifiedBy>Claire Britton</cp:lastModifiedBy>
  <cp:revision>2</cp:revision>
  <dcterms:created xsi:type="dcterms:W3CDTF">2025-11-18T15:04:23Z</dcterms:created>
  <dcterms:modified xsi:type="dcterms:W3CDTF">2025-11-18T20:05:02Z</dcterms:modified>
</cp:coreProperties>
</file>