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24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987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97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1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35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962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546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046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723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64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31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62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CEB6F-48C3-47E4-9CF9-64AA5B1C96C9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E8D3D-B0A2-4F98-A2D0-1887788CC8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98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701C5B7-E1F8-6FB7-A6E8-0F97EBA7F2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916" t="22222" r="30000" b="14518"/>
          <a:stretch/>
        </p:blipFill>
        <p:spPr>
          <a:xfrm>
            <a:off x="0" y="1398494"/>
            <a:ext cx="6913405" cy="980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731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Stephanie Barnes</dc:creator>
  <cp:lastModifiedBy>Stephanie Barnes</cp:lastModifiedBy>
  <cp:revision>1</cp:revision>
  <dcterms:created xsi:type="dcterms:W3CDTF">2025-03-28T08:41:12Z</dcterms:created>
  <dcterms:modified xsi:type="dcterms:W3CDTF">2025-03-28T08:41:42Z</dcterms:modified>
</cp:coreProperties>
</file>