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1" r:id="rId2"/>
    <p:sldId id="260" r:id="rId3"/>
    <p:sldId id="257" r:id="rId4"/>
    <p:sldId id="282" r:id="rId5"/>
    <p:sldId id="283" r:id="rId6"/>
    <p:sldId id="266" r:id="rId7"/>
    <p:sldId id="277" r:id="rId8"/>
    <p:sldId id="279" r:id="rId9"/>
    <p:sldId id="278" r:id="rId10"/>
    <p:sldId id="258" r:id="rId11"/>
    <p:sldId id="284" r:id="rId12"/>
    <p:sldId id="271" r:id="rId13"/>
    <p:sldId id="26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9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B1151-C255-45FC-9EF2-A881B09BC11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5E062-37B2-448E-B0DD-4B039CA7A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1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5330-8328-4D67-80DA-D0087D38BCB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D363-EC98-4C0E-BF69-40E554DFD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0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5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1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2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2845-D07A-4610-9676-FB8784110BD2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8AE1-63BE-483A-9669-866AC4000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9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1Fd_SPC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477" b="10769"/>
          <a:stretch/>
        </p:blipFill>
        <p:spPr>
          <a:xfrm>
            <a:off x="8235559" y="6133482"/>
            <a:ext cx="908441" cy="724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649" y="1860020"/>
            <a:ext cx="369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Iterative thinking: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What are the key beliefs about God?</a:t>
            </a: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The key beliefs about the Christian God are…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Think back to the other week.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a response in your books.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29" y="2775500"/>
            <a:ext cx="2737662" cy="1954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2907" y="3189543"/>
            <a:ext cx="828135" cy="145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907" y="4582060"/>
            <a:ext cx="2486363" cy="21272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058" y="50449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Creation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219569" y="50449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70" y="917795"/>
            <a:ext cx="2799930" cy="27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EDD516-86C7-48AC-82E4-D617C3CCC2B6}"/>
              </a:ext>
            </a:extLst>
          </p:cNvPr>
          <p:cNvSpPr txBox="1"/>
          <p:nvPr/>
        </p:nvSpPr>
        <p:spPr>
          <a:xfrm>
            <a:off x="393983" y="1177166"/>
            <a:ext cx="45586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Task 1: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Step 1: Stick in Genesis 2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Step 2: Read through Genesis 2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Step 3: Explain how Genesis 2 is different from Genesis 1.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Step 4: Which story is more believable, Genesis 1 or Genesis 2?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u="sng" dirty="0">
                <a:latin typeface="Comic Sans MS" panose="030F0702030302020204" pitchFamily="66" charset="0"/>
              </a:rPr>
              <a:t>Task 2:</a:t>
            </a:r>
          </a:p>
          <a:p>
            <a:pPr marL="457200" indent="-457200">
              <a:buAutoNum type="alphaUcParenBoth"/>
            </a:pPr>
            <a:r>
              <a:rPr lang="en-US" sz="1600" dirty="0">
                <a:latin typeface="Comic Sans MS" panose="030F0702030302020204" pitchFamily="66" charset="0"/>
              </a:rPr>
              <a:t>Outline three beliefs of the creation story (3 marks)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One belief is…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A second belief is…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A third belief is… </a:t>
            </a:r>
          </a:p>
          <a:p>
            <a:pPr marL="457200" indent="-457200">
              <a:buAutoNum type="alphaUcParenBoth"/>
            </a:pPr>
            <a:endParaRPr lang="en-US" sz="1600" i="1" dirty="0">
              <a:latin typeface="Comic Sans MS" panose="030F0702030302020204" pitchFamily="66" charset="0"/>
            </a:endParaRPr>
          </a:p>
          <a:p>
            <a:pPr marL="457200" indent="-457200">
              <a:buAutoNum type="alphaUcParenBoth"/>
            </a:pPr>
            <a:r>
              <a:rPr lang="en-US" sz="1600" dirty="0">
                <a:latin typeface="Comic Sans MS" panose="030F0702030302020204" pitchFamily="66" charset="0"/>
              </a:rPr>
              <a:t>Explain two things we can learn from the creation story in Genesis 1 (4 marks)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One thing we learn is…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This means that…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A second thing we learn is…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This means that…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5869" y="1284316"/>
            <a:ext cx="3738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Task 3:</a:t>
            </a:r>
          </a:p>
          <a:p>
            <a:endParaRPr lang="en-US" sz="1600" u="sng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(C) Explain two beliefs of humans from the book of Genesis (5 marks)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One belief is…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This means that…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A second belief is…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This can be seen in the Bible as it states that… </a:t>
            </a:r>
            <a:br>
              <a:rPr lang="en-US" sz="1600" i="1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This means that…</a:t>
            </a:r>
          </a:p>
          <a:p>
            <a:endParaRPr lang="en-US" sz="1600" i="1" dirty="0">
              <a:latin typeface="Comic Sans MS" panose="030F0702030302020204" pitchFamily="66" charset="0"/>
            </a:endParaRPr>
          </a:p>
          <a:p>
            <a:r>
              <a:rPr lang="en-US" sz="1600" i="1" u="sng" dirty="0">
                <a:latin typeface="Comic Sans MS" panose="030F0702030302020204" pitchFamily="66" charset="0"/>
              </a:rPr>
              <a:t>Task 4: </a:t>
            </a:r>
            <a:br>
              <a:rPr lang="en-US" sz="1600" i="1" u="sng" dirty="0">
                <a:latin typeface="Comic Sans MS" panose="030F0702030302020204" pitchFamily="66" charset="0"/>
              </a:rPr>
            </a:br>
            <a:r>
              <a:rPr lang="en-US" sz="1600" i="1" dirty="0">
                <a:latin typeface="Comic Sans MS" panose="030F0702030302020204" pitchFamily="66" charset="0"/>
              </a:rPr>
              <a:t>Why might some Christians not believe the creation story in Genesis 1?</a:t>
            </a:r>
            <a:endParaRPr lang="en-US" sz="1600" i="1" u="sng" dirty="0">
              <a:latin typeface="Comic Sans MS" panose="030F0702030302020204" pitchFamily="66" charset="0"/>
            </a:endParaRPr>
          </a:p>
          <a:p>
            <a:endParaRPr 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86936-A917-6D2C-1FD7-F2627181C4DB}"/>
              </a:ext>
            </a:extLst>
          </p:cNvPr>
          <p:cNvSpPr txBox="1"/>
          <p:nvPr/>
        </p:nvSpPr>
        <p:spPr>
          <a:xfrm>
            <a:off x="446314" y="239486"/>
            <a:ext cx="778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Independent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51919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4000" u="sng" dirty="0">
                <a:solidFill>
                  <a:schemeClr val="accent6"/>
                </a:solidFill>
              </a:rPr>
              <a:t>G4G and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Those who did Task 1 are going to share their answers with the rest of the class.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they share their answers we will be adding these answers to our books under the following subheading: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>
                <a:solidFill>
                  <a:schemeClr val="accent6"/>
                </a:solidFill>
              </a:rPr>
              <a:t>Differences between Genesis 1 and Genesis 2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1" b="60306"/>
          <a:stretch>
            <a:fillRect/>
          </a:stretch>
        </p:blipFill>
        <p:spPr bwMode="auto">
          <a:xfrm>
            <a:off x="7105041" y="99752"/>
            <a:ext cx="2038959" cy="15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0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2785" cy="186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8" y="0"/>
            <a:ext cx="3582785" cy="1863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598"/>
            <a:ext cx="3582785" cy="1863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8" y="1998599"/>
            <a:ext cx="3582785" cy="1863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7198"/>
            <a:ext cx="3582785" cy="186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8" y="3997198"/>
            <a:ext cx="3582785" cy="1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94" t="22306" r="35722" b="30496"/>
          <a:stretch/>
        </p:blipFill>
        <p:spPr>
          <a:xfrm>
            <a:off x="7091392" y="1582579"/>
            <a:ext cx="1790387" cy="127303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35392" y="2833010"/>
            <a:ext cx="2880011" cy="248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96" y="1644453"/>
            <a:ext cx="2686358" cy="2114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7" y="1849687"/>
            <a:ext cx="1670449" cy="2011854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1" b="60306"/>
          <a:stretch>
            <a:fillRect/>
          </a:stretch>
        </p:blipFill>
        <p:spPr bwMode="auto">
          <a:xfrm>
            <a:off x="2392301" y="4213617"/>
            <a:ext cx="1489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8894" y="326572"/>
            <a:ext cx="2095500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1475" y="3976822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5436" y="1116678"/>
            <a:ext cx="112037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>
                <a:latin typeface="Comic Sans MS" panose="030F0702030302020204" pitchFamily="66" charset="0"/>
                <a:cs typeface="Arial" panose="020B0604020202020204" pitchFamily="34" charset="0"/>
              </a:rPr>
              <a:t>We are Learning to...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2013" y="176088"/>
            <a:ext cx="7555212" cy="1369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100" dirty="0">
                <a:solidFill>
                  <a:srgbClr val="002060"/>
                </a:solidFill>
                <a:latin typeface="Comic Sans MS" panose="030F0702030302020204" pitchFamily="66" charset="0"/>
              </a:rPr>
              <a:t>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</a:t>
            </a:r>
            <a:fld id="{11B513DF-2387-461C-A9DC-17710F27C9FD}" type="datetime1">
              <a:rPr lang="en-GB" sz="21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27/02/2024</a:t>
            </a:fld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	     	     </a:t>
            </a:r>
            <a:r>
              <a:rPr lang="en-GB" sz="2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Christian Beliefs - Creation</a:t>
            </a:r>
            <a:endParaRPr lang="en-GB" sz="21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4" y="547561"/>
            <a:ext cx="553640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94473" y="27256"/>
            <a:ext cx="11203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00" dirty="0">
                <a:latin typeface="Comic Sans MS" panose="030F0702030302020204" pitchFamily="66" charset="0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2013" y="1598881"/>
            <a:ext cx="7555212" cy="669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02868">
              <a:defRPr/>
            </a:pPr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Consider the idea of creation and understand different interpretations of the Biblical account of creation.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27925" y="4823782"/>
            <a:ext cx="488156" cy="44291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3" name="Right Arrow 12"/>
          <p:cNvSpPr/>
          <p:nvPr/>
        </p:nvSpPr>
        <p:spPr>
          <a:xfrm>
            <a:off x="5617631" y="4817753"/>
            <a:ext cx="476250" cy="4417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13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14377" y="3700565"/>
            <a:ext cx="2825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  <a:cs typeface="Arial" panose="020B0604020202020204" pitchFamily="34" charset="0"/>
              </a:rPr>
              <a:t>In today’s lesson...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057524" y="176088"/>
            <a:ext cx="0" cy="1369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77" y="4069897"/>
            <a:ext cx="2144710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You will be able to understand where Christians get their belief of creation from. 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6081" y="4072025"/>
            <a:ext cx="2281072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You will be able to explain the difference between Genesis 1 and Genesis 2.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54147" y="4069897"/>
            <a:ext cx="2530475" cy="237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latin typeface="Comic Sans MS" panose="030F0702030302020204" pitchFamily="66" charset="0"/>
              </a:rPr>
              <a:t>You will be able to explain what John 1 teaches Christians.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2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Match up the key terms and write them in your book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B519D2-F0AC-4472-9B38-68A1EAEE46D1}"/>
              </a:ext>
            </a:extLst>
          </p:cNvPr>
          <p:cNvSpPr txBox="1">
            <a:spLocks/>
          </p:cNvSpPr>
          <p:nvPr/>
        </p:nvSpPr>
        <p:spPr>
          <a:xfrm>
            <a:off x="-14884" y="1634226"/>
            <a:ext cx="2447469" cy="428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Comic Sans MS" panose="030F0702030302020204" pitchFamily="66" charset="0"/>
              </a:rPr>
              <a:t>Creationism –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Conservation –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Environment –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Free will – 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Stewardship – 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BF2E8-BEC5-4C1F-A2DD-B2074EC83E6C}"/>
              </a:ext>
            </a:extLst>
          </p:cNvPr>
          <p:cNvSpPr/>
          <p:nvPr/>
        </p:nvSpPr>
        <p:spPr>
          <a:xfrm>
            <a:off x="3599169" y="4785867"/>
            <a:ext cx="5544830" cy="1323439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Those who believe the world was created in a literal six days and who read Genesis as a scientific/historical account of the beginning of the world.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89F71-7AF0-4B9E-BE8A-179768B4770F}"/>
              </a:ext>
            </a:extLst>
          </p:cNvPr>
          <p:cNvSpPr/>
          <p:nvPr/>
        </p:nvSpPr>
        <p:spPr>
          <a:xfrm>
            <a:off x="3599169" y="3074967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protecting something from being damaged or destroyed.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D0081-7046-474C-836F-BD0A67297795}"/>
              </a:ext>
            </a:extLst>
          </p:cNvPr>
          <p:cNvSpPr/>
          <p:nvPr/>
        </p:nvSpPr>
        <p:spPr>
          <a:xfrm>
            <a:off x="3599170" y="3912631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the surroundings which plants and animals live and on which they depend for 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F7EA9C-68C7-48D5-A252-BA386DB51E83}"/>
              </a:ext>
            </a:extLst>
          </p:cNvPr>
          <p:cNvSpPr/>
          <p:nvPr/>
        </p:nvSpPr>
        <p:spPr>
          <a:xfrm>
            <a:off x="3599169" y="2545079"/>
            <a:ext cx="5544830" cy="40011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having the freedom to choose what to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F4242-8F0C-4BD7-82B8-E21AC2A6EF72}"/>
              </a:ext>
            </a:extLst>
          </p:cNvPr>
          <p:cNvSpPr/>
          <p:nvPr/>
        </p:nvSpPr>
        <p:spPr>
          <a:xfrm>
            <a:off x="3599169" y="1663780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looking after something so it can be passed on to the next generation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409760" imgH="824040"/>
        </mc:Choice>
        <mc:Fallback>
          <p:control r:id="rId1" imgW="1409760" imgH="824040">
            <p:pic>
              <p:nvPicPr>
                <p:cNvPr id="6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334250" y="666098"/>
                  <a:ext cx="1409703" cy="824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8852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7"/>
            <a:ext cx="4281055" cy="214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58" y="83127"/>
            <a:ext cx="4281055" cy="214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" y="2288770"/>
            <a:ext cx="4281055" cy="214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27" y="2288770"/>
            <a:ext cx="4281055" cy="214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" y="4556794"/>
            <a:ext cx="4281055" cy="214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27" y="4556794"/>
            <a:ext cx="4281055" cy="21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Match up the key terms and write them in your book</a:t>
            </a:r>
            <a:br>
              <a:rPr lang="en-GB" sz="2200" b="1" u="sng" dirty="0">
                <a:latin typeface="Comic Sans MS" panose="030F0702030302020204" pitchFamily="66" charset="0"/>
              </a:rPr>
            </a:br>
            <a:endParaRPr lang="en-GB" sz="2200" b="1" u="sng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B519D2-F0AC-4472-9B38-68A1EAEE46D1}"/>
              </a:ext>
            </a:extLst>
          </p:cNvPr>
          <p:cNvSpPr txBox="1">
            <a:spLocks/>
          </p:cNvSpPr>
          <p:nvPr/>
        </p:nvSpPr>
        <p:spPr>
          <a:xfrm>
            <a:off x="-14884" y="1634226"/>
            <a:ext cx="2447469" cy="428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Creationism – </a:t>
            </a:r>
          </a:p>
          <a:p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Conservation – </a:t>
            </a:r>
          </a:p>
          <a:p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Environment – </a:t>
            </a:r>
          </a:p>
          <a:p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Free will – </a:t>
            </a:r>
          </a:p>
          <a:p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Stewardship – 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BF2E8-BEC5-4C1F-A2DD-B2074EC83E6C}"/>
              </a:ext>
            </a:extLst>
          </p:cNvPr>
          <p:cNvSpPr/>
          <p:nvPr/>
        </p:nvSpPr>
        <p:spPr>
          <a:xfrm>
            <a:off x="3599169" y="4785867"/>
            <a:ext cx="5544830" cy="1323439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Those who believe the world was created in a literal six days and who read Genesis as a scientific/historical account of the beginning of the world.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89F71-7AF0-4B9E-BE8A-179768B4770F}"/>
              </a:ext>
            </a:extLst>
          </p:cNvPr>
          <p:cNvSpPr/>
          <p:nvPr/>
        </p:nvSpPr>
        <p:spPr>
          <a:xfrm>
            <a:off x="3599169" y="3074967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protecting something from being damaged or destroyed.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D0081-7046-474C-836F-BD0A67297795}"/>
              </a:ext>
            </a:extLst>
          </p:cNvPr>
          <p:cNvSpPr/>
          <p:nvPr/>
        </p:nvSpPr>
        <p:spPr>
          <a:xfrm>
            <a:off x="3599170" y="3912631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the surroundings which plants and animals live and on which they depend for 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F7EA9C-68C7-48D5-A252-BA386DB51E83}"/>
              </a:ext>
            </a:extLst>
          </p:cNvPr>
          <p:cNvSpPr/>
          <p:nvPr/>
        </p:nvSpPr>
        <p:spPr>
          <a:xfrm>
            <a:off x="3599169" y="2545079"/>
            <a:ext cx="5544830" cy="40011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having the freedom to choose what to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F4242-8F0C-4BD7-82B8-E21AC2A6EF72}"/>
              </a:ext>
            </a:extLst>
          </p:cNvPr>
          <p:cNvSpPr/>
          <p:nvPr/>
        </p:nvSpPr>
        <p:spPr>
          <a:xfrm>
            <a:off x="3599169" y="1663780"/>
            <a:ext cx="5544830" cy="707886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looking after something so it can be passed on to the next generation</a:t>
            </a:r>
          </a:p>
        </p:txBody>
      </p:sp>
      <p:cxnSp>
        <p:nvCxnSpPr>
          <p:cNvPr id="3" name="Straight Arrow Connector 2"/>
          <p:cNvCxnSpPr>
            <a:endCxn id="11" idx="1"/>
          </p:cNvCxnSpPr>
          <p:nvPr/>
        </p:nvCxnSpPr>
        <p:spPr>
          <a:xfrm flipV="1">
            <a:off x="2043685" y="2745134"/>
            <a:ext cx="1555484" cy="187538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2172981" y="3633506"/>
            <a:ext cx="1426189" cy="6330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5497" y="1849308"/>
            <a:ext cx="1383672" cy="35982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0605" y="2714439"/>
            <a:ext cx="1487167" cy="7144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43891" y="1849308"/>
            <a:ext cx="1355277" cy="37758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r:id="rId1" imgW="1409760" imgH="824040"/>
        </mc:Choice>
        <mc:Fallback>
          <p:control r:id="rId1" imgW="1409760" imgH="824040">
            <p:pic>
              <p:nvPicPr>
                <p:cNvPr id="6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334250" y="666098"/>
                  <a:ext cx="1409703" cy="824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018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RE-cap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BCB024-F790-47AA-B9B7-C4ACCF289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32" y="1537416"/>
            <a:ext cx="8770571" cy="488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Think back to Year 8.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Who do Christians believe created the world?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Christians believe God created the world</a:t>
            </a:r>
          </a:p>
          <a:p>
            <a:pPr marL="0" indent="0"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Where do Christians find this belief?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Christians find this belief in the book of Genesis.</a:t>
            </a:r>
          </a:p>
          <a:p>
            <a:pPr marL="0" indent="0"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Today we are going to RE-cap the creation story for Christians.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1958" y="68395"/>
            <a:ext cx="8643445" cy="8572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200" b="1" u="sng" dirty="0">
                <a:latin typeface="Comic Sans MS" panose="030F0702030302020204" pitchFamily="66" charset="0"/>
              </a:rPr>
              <a:t>Genesis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32014" y="101513"/>
            <a:ext cx="0" cy="838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BCB024-F790-47AA-B9B7-C4ACCF289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58" y="1092247"/>
            <a:ext cx="8770571" cy="488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We are going to watch the creation story from the perspective of Genesis 1. 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As we watch the video you need to answer the following questions in your books.</a:t>
            </a: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5116" y="1738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https://www.youtube.com/watch?v=yZ1Fd_SPC18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6532" y="2450412"/>
            <a:ext cx="8494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create in the beginning?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Where was the Spirit of God?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create on the first day?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create on the second day?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create on the third day?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On the fourth day, why did God create the sun, moon and stars?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On the fifth day what did God create?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On the sixth day what did God create?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Who’s image did God create humans in?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say to Adam and Eve? </a:t>
            </a:r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think of his creation? </a:t>
            </a:r>
          </a:p>
          <a:p>
            <a:pPr marL="342900" indent="-342900"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What did God make the seventh day?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96" y="164412"/>
            <a:ext cx="4237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in the beginning?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Where was the Spirit of God?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first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second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third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fourth day, why did God create the sun, moon and stars?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fifth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sixth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Who’s image did God create humans in?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say to Adam and Eve? </a:t>
            </a:r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think of his creation?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make the seventh day?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564" y="164412"/>
            <a:ext cx="4237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in the beginning?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Where was the Spirit of God?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first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second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third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fourth day, why did God create the sun, moon and stars?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fifth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sixth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Who’s image did God create humans in?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say to Adam and Eve? </a:t>
            </a:r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think of his creation?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make the seventh day?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996" y="2843444"/>
            <a:ext cx="4237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in the beginning?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Where was the Spirit of God?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first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second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third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fourth day, why did God create the sun, moon and stars?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fifth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sixth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Who’s image did God create humans in?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say to Adam and Eve? </a:t>
            </a:r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think of his creation?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make the seventh day?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8564" y="2843444"/>
            <a:ext cx="4237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in the beginning?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Where was the Spirit of God?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first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second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create on the third day?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fourth day, why did God create the sun, moon and stars?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fifth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On the sixth day what did God create?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Who’s image did God create humans in?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say to Adam and Eve? </a:t>
            </a:r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think of his creation?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What did God make the seventh day? </a:t>
            </a:r>
          </a:p>
        </p:txBody>
      </p:sp>
    </p:spTree>
    <p:extLst>
      <p:ext uri="{BB962C8B-B14F-4D97-AF65-F5344CB8AC3E}">
        <p14:creationId xmlns:p14="http://schemas.microsoft.com/office/powerpoint/2010/main" val="331297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041" y="312821"/>
            <a:ext cx="84942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create in the beginning? </a:t>
            </a:r>
            <a:r>
              <a:rPr lang="en-US" sz="2000" b="1" dirty="0">
                <a:latin typeface="Comic Sans MS" panose="030F0702030302020204" pitchFamily="66" charset="0"/>
              </a:rPr>
              <a:t>The heavens and the Earth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Where was the Spirit of God? </a:t>
            </a:r>
            <a:r>
              <a:rPr lang="en-US" sz="2000" b="1" dirty="0">
                <a:latin typeface="Comic Sans MS" panose="030F0702030302020204" pitchFamily="66" charset="0"/>
              </a:rPr>
              <a:t>Hovering above the surface of the waters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create on the first day? </a:t>
            </a:r>
            <a:r>
              <a:rPr lang="en-US" sz="2000" b="1" dirty="0">
                <a:latin typeface="Comic Sans MS" panose="030F0702030302020204" pitchFamily="66" charset="0"/>
              </a:rPr>
              <a:t>Day and night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create on the second day? </a:t>
            </a:r>
            <a:r>
              <a:rPr lang="en-US" sz="2000" b="1" dirty="0">
                <a:latin typeface="Comic Sans MS" panose="030F0702030302020204" pitchFamily="66" charset="0"/>
              </a:rPr>
              <a:t>The sky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create on the third day? </a:t>
            </a:r>
            <a:r>
              <a:rPr lang="en-US" sz="2000" b="1" dirty="0">
                <a:latin typeface="Comic Sans MS" panose="030F0702030302020204" pitchFamily="66" charset="0"/>
              </a:rPr>
              <a:t>The land and the seas, trees and plants with food on them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On the fourth day, why did God create the sun, moon and stars? </a:t>
            </a:r>
            <a:r>
              <a:rPr lang="en-US" sz="2000" b="1" dirty="0">
                <a:latin typeface="Comic Sans MS" panose="030F0702030302020204" pitchFamily="66" charset="0"/>
              </a:rPr>
              <a:t>To mark the seasons, days and years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On the fifth day what did God create? </a:t>
            </a:r>
            <a:r>
              <a:rPr lang="en-US" sz="2000" b="1" dirty="0">
                <a:latin typeface="Comic Sans MS" panose="030F0702030302020204" pitchFamily="66" charset="0"/>
              </a:rPr>
              <a:t>All the animals of the air and the sea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On the sixth day what did God create? </a:t>
            </a:r>
            <a:r>
              <a:rPr lang="en-US" sz="2000" b="1" dirty="0">
                <a:latin typeface="Comic Sans MS" panose="030F0702030302020204" pitchFamily="66" charset="0"/>
              </a:rPr>
              <a:t>All the animals of the land and Adam and Eve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Who’s image did God create humans in? </a:t>
            </a:r>
            <a:r>
              <a:rPr lang="en-US" sz="2000" b="1" dirty="0">
                <a:latin typeface="Comic Sans MS" panose="030F0702030302020204" pitchFamily="66" charset="0"/>
              </a:rPr>
              <a:t>His image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say to Adam and Eve? </a:t>
            </a:r>
            <a:r>
              <a:rPr lang="en-US" sz="2000" b="1" dirty="0">
                <a:latin typeface="Comic Sans MS" panose="030F0702030302020204" pitchFamily="66" charset="0"/>
              </a:rPr>
              <a:t>Be fruitful and multiply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think of his creation? </a:t>
            </a:r>
            <a:r>
              <a:rPr lang="en-US" sz="2000" b="1" dirty="0">
                <a:latin typeface="Comic Sans MS" panose="030F0702030302020204" pitchFamily="66" charset="0"/>
              </a:rPr>
              <a:t>That it was very good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What did God make the seventh day? </a:t>
            </a:r>
            <a:r>
              <a:rPr lang="en-US" sz="2000" b="1" dirty="0">
                <a:latin typeface="Comic Sans MS" panose="030F0702030302020204" pitchFamily="66" charset="0"/>
              </a:rPr>
              <a:t>Holy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8274" y="385011"/>
            <a:ext cx="2815389" cy="31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6168" y="673770"/>
            <a:ext cx="2815389" cy="31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79757" y="998624"/>
            <a:ext cx="4411579" cy="30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6168" y="1299416"/>
            <a:ext cx="4411579" cy="30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50306" y="1497936"/>
            <a:ext cx="1900989" cy="45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35051" y="1817775"/>
            <a:ext cx="1900989" cy="334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38536" y="2187748"/>
            <a:ext cx="2835443" cy="27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6167" y="2479516"/>
            <a:ext cx="4411579" cy="30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06114" y="3094139"/>
            <a:ext cx="4732422" cy="347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50306" y="3443063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05589" y="3731060"/>
            <a:ext cx="4411579" cy="30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538536" y="4027100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6114" y="4336435"/>
            <a:ext cx="4411579" cy="30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538536" y="4668333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201650" y="4957083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201649" y="5217356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17955" y="5537217"/>
            <a:ext cx="3272589" cy="30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2988</TotalTime>
  <Words>1381</Words>
  <Application>Microsoft Office PowerPoint</Application>
  <PresentationFormat>On-screen Show (4:3)</PresentationFormat>
  <Paragraphs>158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G4G and sharing</vt:lpstr>
      <vt:lpstr>PowerPoint Presentation</vt:lpstr>
      <vt:lpstr>PowerPoint Presentation</vt:lpstr>
    </vt:vector>
  </TitlesOfParts>
  <Company>The GORSE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Weaver</dc:creator>
  <cp:lastModifiedBy>Megan Weaver</cp:lastModifiedBy>
  <cp:revision>45</cp:revision>
  <cp:lastPrinted>2020-10-19T10:22:16Z</cp:lastPrinted>
  <dcterms:created xsi:type="dcterms:W3CDTF">2018-05-21T09:16:37Z</dcterms:created>
  <dcterms:modified xsi:type="dcterms:W3CDTF">2024-02-27T20:09:14Z</dcterms:modified>
</cp:coreProperties>
</file>