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49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30E375-53C6-436B-A723-F6845AE5A2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6D352A-D396-4876-AA94-3FCFF68D92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2BC1B9-2EE0-4965-99CB-03B4E2D5A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9ED0D-CACF-4906-8558-964CB9951E93}" type="datetimeFigureOut">
              <a:rPr lang="fr-FR" smtClean="0"/>
              <a:t>29/01/2023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D612B1-F77A-49BC-A055-E08D32940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E5D386-812C-4AD1-A18C-491F2F042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C49B8-261E-4660-8443-45A9A02161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5861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22684F-54CC-4909-A21A-E51CE2F38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E61A6B-96B3-44D3-80FA-9102F129AA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3E16BD-0D62-44ED-B7CA-5AFBACD9C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9ED0D-CACF-4906-8558-964CB9951E93}" type="datetimeFigureOut">
              <a:rPr lang="fr-FR" smtClean="0"/>
              <a:t>29/01/2023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5CD856-E7E9-4D4E-B8F3-36CBCBCCC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BDF3ED-8F1E-4E64-9DBD-682EC6886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C49B8-261E-4660-8443-45A9A02161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5532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49E4EB9-F603-42EB-AA0C-1B7D579DB9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74AA50-4EA5-436F-B280-3FF9D19A7C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764D90-B652-4FD4-82A2-184F292A86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9ED0D-CACF-4906-8558-964CB9951E93}" type="datetimeFigureOut">
              <a:rPr lang="fr-FR" smtClean="0"/>
              <a:t>29/01/2023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F1F251-DE44-405D-9BAD-CFD1CBEDD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9C0C1B-DE96-41C6-8982-8DE932CBE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C49B8-261E-4660-8443-45A9A02161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6054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201FE2-C439-4C01-8695-3B34EE19A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714A1C-8B8E-46F7-9024-BF3CDAFA41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25B20C-D5A1-419C-86CB-CE6D8D8F9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9ED0D-CACF-4906-8558-964CB9951E93}" type="datetimeFigureOut">
              <a:rPr lang="fr-FR" smtClean="0"/>
              <a:t>29/01/2023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95C894-B90A-4EA2-8952-B266728F5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448FA9-63F5-4979-9F7A-32C5EC01A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C49B8-261E-4660-8443-45A9A02161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3494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ADBC6F-97E8-43E5-8053-CDECCE9D5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214FDF-540A-4B55-A5B5-4B34391669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9D2FC4-B8D8-4369-B5C3-9D0FDECF6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9ED0D-CACF-4906-8558-964CB9951E93}" type="datetimeFigureOut">
              <a:rPr lang="fr-FR" smtClean="0"/>
              <a:t>29/01/2023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CC795E-47EF-4961-A266-8BA7F26EB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E992FB-2EB3-44CF-8603-9B72B849E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C49B8-261E-4660-8443-45A9A02161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1665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4E5334-6915-4392-83E8-67D7F2796A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D6DAB3-C707-44BB-AA9D-0BB1902324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EB208A-3B69-4067-9469-0B8E8F61CF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8700AB-1108-4208-B0D4-76F01B9BB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9ED0D-CACF-4906-8558-964CB9951E93}" type="datetimeFigureOut">
              <a:rPr lang="fr-FR" smtClean="0"/>
              <a:t>29/01/2023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E53D67-0518-49D6-9E90-90E486416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6BCD41-94AB-401C-89C7-39DB59CEB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C49B8-261E-4660-8443-45A9A02161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8864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108050-6D56-4DE8-87D1-02E72783FB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CFBFAC-D4B8-4CD8-9B15-4DE0A55E24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359C96-063A-479E-950A-DD736BD22F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290B5D-976F-4883-A04D-6E5F1F4835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4CD33B-5795-49BF-BD10-12468EE925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7B83C3B-3B53-48C4-A570-39EA872A4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9ED0D-CACF-4906-8558-964CB9951E93}" type="datetimeFigureOut">
              <a:rPr lang="fr-FR" smtClean="0"/>
              <a:t>29/01/2023</a:t>
            </a:fld>
            <a:endParaRPr lang="fr-F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A7D9097-A11C-4D1A-8942-7F6473662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05C845E-36D4-42DF-B683-DD216B3AE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C49B8-261E-4660-8443-45A9A02161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8260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4E6BE-9CDA-4B38-B2CB-0F1168F84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CC3E3FE-F8A4-48F5-9F5F-1C8FF07E8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9ED0D-CACF-4906-8558-964CB9951E93}" type="datetimeFigureOut">
              <a:rPr lang="fr-FR" smtClean="0"/>
              <a:t>29/01/2023</a:t>
            </a:fld>
            <a:endParaRPr lang="fr-F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07F9C4-892E-45EB-A038-83C677832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17847A-D368-44B8-BDD4-29BC68C91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C49B8-261E-4660-8443-45A9A02161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8348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F318A32-2BA4-4883-B829-0E85199658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9ED0D-CACF-4906-8558-964CB9951E93}" type="datetimeFigureOut">
              <a:rPr lang="fr-FR" smtClean="0"/>
              <a:t>29/01/2023</a:t>
            </a:fld>
            <a:endParaRPr lang="fr-F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20B8A4F-9954-433A-BC45-56E9DFFF8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8D0F5A-749C-478E-B2EF-19D461FF7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C49B8-261E-4660-8443-45A9A02161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8927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77FDDD-C14C-4DCA-A9AA-5FED96DC2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EFBA8B-8B26-4800-8FF0-A849F5706B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9BDD10-EEC9-413D-BD41-9A6EB5893D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D3FEC0-6843-4F2F-A561-13677BD32F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9ED0D-CACF-4906-8558-964CB9951E93}" type="datetimeFigureOut">
              <a:rPr lang="fr-FR" smtClean="0"/>
              <a:t>29/01/2023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5A208E-4EA4-4088-9BA9-4AB0DAF68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FF2C10-5EB5-49AA-B9E5-8A0A776B8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C49B8-261E-4660-8443-45A9A02161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1778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B7177F-20E6-484D-9E4B-EA24C737F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8AB577F-0BAC-4282-9A0B-C4BEAAAD89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E4E24C-EAAF-4170-8D6E-2ADC83A26A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D05DF7-F95E-469D-917A-58706A5F0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9ED0D-CACF-4906-8558-964CB9951E93}" type="datetimeFigureOut">
              <a:rPr lang="fr-FR" smtClean="0"/>
              <a:t>29/01/2023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671104-CF63-4067-9D45-3D52952F3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CC8241-C666-4FA7-AD09-CE06B9F63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C49B8-261E-4660-8443-45A9A02161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887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5FBB2A1-75C3-4F7F-BFA2-24ED30E5A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583D7B-68F3-4F7F-8A4D-5005166E39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BFFE0E-8B0C-49D7-BB5F-A53B8A1945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C9ED0D-CACF-4906-8558-964CB9951E93}" type="datetimeFigureOut">
              <a:rPr lang="fr-FR" smtClean="0"/>
              <a:t>29/01/2023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86A9F6-6647-4757-AB17-ABFDF3694D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BAF335-F61A-4395-9D10-14F87BE972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C49B8-261E-4660-8443-45A9A02161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4965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E92D629-EE2A-4D69-8589-154CA5C20D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321036"/>
              </p:ext>
            </p:extLst>
          </p:nvPr>
        </p:nvGraphicFramePr>
        <p:xfrm>
          <a:off x="0" y="0"/>
          <a:ext cx="5994402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94402">
                  <a:extLst>
                    <a:ext uri="{9D8B030D-6E8A-4147-A177-3AD203B41FA5}">
                      <a16:colId xmlns:a16="http://schemas.microsoft.com/office/drawing/2014/main" val="2998500743"/>
                    </a:ext>
                  </a:extLst>
                </a:gridCol>
              </a:tblGrid>
              <a:tr h="263961">
                <a:tc>
                  <a:txBody>
                    <a:bodyPr/>
                    <a:lstStyle/>
                    <a:p>
                      <a:pPr algn="l"/>
                      <a:r>
                        <a:rPr lang="fr-FR" sz="1400" dirty="0" err="1">
                          <a:solidFill>
                            <a:schemeClr val="tx1"/>
                          </a:solidFill>
                        </a:rPr>
                        <a:t>Student</a:t>
                      </a:r>
                      <a:r>
                        <a:rPr lang="fr-FR" sz="1400" dirty="0">
                          <a:solidFill>
                            <a:schemeClr val="tx1"/>
                          </a:solidFill>
                        </a:rPr>
                        <a:t> Name:                                       </a:t>
                      </a:r>
                      <a:r>
                        <a:rPr lang="fr-FR" sz="1400" dirty="0" err="1">
                          <a:solidFill>
                            <a:schemeClr val="tx1"/>
                          </a:solidFill>
                        </a:rPr>
                        <a:t>Form</a:t>
                      </a:r>
                      <a:r>
                        <a:rPr lang="fr-FR" sz="1400" dirty="0">
                          <a:solidFill>
                            <a:schemeClr val="tx1"/>
                          </a:solidFill>
                        </a:rPr>
                        <a:t>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8722292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5D21595-6C07-4D18-8350-01B7BDABE6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9148120"/>
              </p:ext>
            </p:extLst>
          </p:nvPr>
        </p:nvGraphicFramePr>
        <p:xfrm>
          <a:off x="0" y="6065626"/>
          <a:ext cx="8312379" cy="7575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12379">
                  <a:extLst>
                    <a:ext uri="{9D8B030D-6E8A-4147-A177-3AD203B41FA5}">
                      <a16:colId xmlns:a16="http://schemas.microsoft.com/office/drawing/2014/main" val="4059148953"/>
                    </a:ext>
                  </a:extLst>
                </a:gridCol>
              </a:tblGrid>
              <a:tr h="757511">
                <a:tc>
                  <a:txBody>
                    <a:bodyPr/>
                    <a:lstStyle/>
                    <a:p>
                      <a:r>
                        <a:rPr lang="fr-FR" sz="1400" u="sng" dirty="0" err="1">
                          <a:solidFill>
                            <a:schemeClr val="tx1"/>
                          </a:solidFill>
                        </a:rPr>
                        <a:t>Teacher’s</a:t>
                      </a:r>
                      <a:r>
                        <a:rPr lang="fr-FR" sz="1400" u="sng" dirty="0">
                          <a:solidFill>
                            <a:schemeClr val="tx1"/>
                          </a:solidFill>
                        </a:rPr>
                        <a:t> comment: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574784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7DEAF025-CF9F-4726-ABCC-5AFD88A8C9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5116363"/>
              </p:ext>
            </p:extLst>
          </p:nvPr>
        </p:nvGraphicFramePr>
        <p:xfrm>
          <a:off x="8178799" y="178624"/>
          <a:ext cx="3323391" cy="21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3391">
                  <a:extLst>
                    <a:ext uri="{9D8B030D-6E8A-4147-A177-3AD203B41FA5}">
                      <a16:colId xmlns:a16="http://schemas.microsoft.com/office/drawing/2014/main" val="2998500743"/>
                    </a:ext>
                  </a:extLst>
                </a:gridCol>
              </a:tblGrid>
              <a:tr h="179919">
                <a:tc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8722292"/>
                  </a:ext>
                </a:extLst>
              </a:tr>
            </a:tbl>
          </a:graphicData>
        </a:graphic>
      </p:graphicFrame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4BFD4BEB-56CC-ED81-DE17-B8069EBCB6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2010722"/>
              </p:ext>
            </p:extLst>
          </p:nvPr>
        </p:nvGraphicFramePr>
        <p:xfrm>
          <a:off x="13575" y="4284819"/>
          <a:ext cx="8312381" cy="1767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2619">
                  <a:extLst>
                    <a:ext uri="{9D8B030D-6E8A-4147-A177-3AD203B41FA5}">
                      <a16:colId xmlns:a16="http://schemas.microsoft.com/office/drawing/2014/main" val="3912497501"/>
                    </a:ext>
                  </a:extLst>
                </a:gridCol>
                <a:gridCol w="717368">
                  <a:extLst>
                    <a:ext uri="{9D8B030D-6E8A-4147-A177-3AD203B41FA5}">
                      <a16:colId xmlns:a16="http://schemas.microsoft.com/office/drawing/2014/main" val="3915601241"/>
                    </a:ext>
                  </a:extLst>
                </a:gridCol>
                <a:gridCol w="6882394">
                  <a:extLst>
                    <a:ext uri="{9D8B030D-6E8A-4147-A177-3AD203B41FA5}">
                      <a16:colId xmlns:a16="http://schemas.microsoft.com/office/drawing/2014/main" val="1759462364"/>
                    </a:ext>
                  </a:extLst>
                </a:gridCol>
              </a:tblGrid>
              <a:tr h="253367">
                <a:tc>
                  <a:txBody>
                    <a:bodyPr/>
                    <a:lstStyle/>
                    <a:p>
                      <a:r>
                        <a:rPr lang="es-ES_tradnl" sz="1100" dirty="0" err="1"/>
                        <a:t>Level</a:t>
                      </a:r>
                      <a:r>
                        <a:rPr lang="es-ES_tradnl" sz="11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100" dirty="0"/>
                        <a:t>Mark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100" dirty="0" err="1"/>
                        <a:t>Communication</a:t>
                      </a:r>
                      <a:r>
                        <a:rPr lang="es-ES_tradnl" sz="110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1383821"/>
                  </a:ext>
                </a:extLst>
              </a:tr>
              <a:tr h="245915">
                <a:tc>
                  <a:txBody>
                    <a:bodyPr/>
                    <a:lstStyle/>
                    <a:p>
                      <a:r>
                        <a:rPr lang="es-ES_tradnl" sz="105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050" dirty="0"/>
                        <a:t>13-15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050" dirty="0" err="1"/>
                        <a:t>Replies</a:t>
                      </a:r>
                      <a:r>
                        <a:rPr lang="es-ES_tradnl" sz="1050" dirty="0"/>
                        <a:t> </a:t>
                      </a:r>
                      <a:r>
                        <a:rPr lang="es-ES_tradnl" sz="1050" dirty="0" err="1"/>
                        <a:t>to</a:t>
                      </a:r>
                      <a:r>
                        <a:rPr lang="es-ES_tradnl" sz="1050" dirty="0"/>
                        <a:t> </a:t>
                      </a:r>
                      <a:r>
                        <a:rPr lang="es-ES_tradnl" sz="1050" b="1" dirty="0" err="1"/>
                        <a:t>all</a:t>
                      </a:r>
                      <a:r>
                        <a:rPr lang="es-ES_tradnl" sz="1050" b="1" dirty="0"/>
                        <a:t> </a:t>
                      </a:r>
                      <a:r>
                        <a:rPr lang="es-ES_tradnl" sz="1050" b="1" dirty="0" err="1"/>
                        <a:t>questions</a:t>
                      </a:r>
                      <a:r>
                        <a:rPr lang="es-ES_tradnl" sz="1050" b="1" dirty="0"/>
                        <a:t> </a:t>
                      </a:r>
                      <a:r>
                        <a:rPr lang="es-ES_tradnl" sz="1050" b="1" dirty="0" err="1"/>
                        <a:t>clearly</a:t>
                      </a:r>
                      <a:r>
                        <a:rPr lang="es-ES_tradnl" sz="1050" b="1" dirty="0"/>
                        <a:t> </a:t>
                      </a:r>
                      <a:r>
                        <a:rPr lang="es-ES_tradnl" sz="1050" dirty="0"/>
                        <a:t>(5) and </a:t>
                      </a:r>
                      <a:r>
                        <a:rPr lang="es-ES_tradnl" sz="1050" b="1" dirty="0" err="1"/>
                        <a:t>develops</a:t>
                      </a:r>
                      <a:r>
                        <a:rPr lang="es-ES_tradnl" sz="1050" b="1" dirty="0"/>
                        <a:t> </a:t>
                      </a:r>
                      <a:r>
                        <a:rPr lang="es-ES_tradnl" sz="1050" b="1" dirty="0" err="1"/>
                        <a:t>most</a:t>
                      </a:r>
                      <a:r>
                        <a:rPr lang="es-ES_tradnl" sz="1050" b="1" dirty="0"/>
                        <a:t> </a:t>
                      </a:r>
                      <a:r>
                        <a:rPr lang="es-ES_tradnl" sz="1050" b="1" dirty="0" err="1"/>
                        <a:t>answers</a:t>
                      </a:r>
                      <a:r>
                        <a:rPr lang="es-ES_tradnl" sz="1050" b="1" dirty="0"/>
                        <a:t> </a:t>
                      </a:r>
                      <a:r>
                        <a:rPr lang="es-ES_tradnl" sz="1050" dirty="0"/>
                        <a:t>(3-4). </a:t>
                      </a:r>
                      <a:r>
                        <a:rPr lang="es-ES_tradnl" sz="1050" b="1" dirty="0" err="1"/>
                        <a:t>Gives</a:t>
                      </a:r>
                      <a:r>
                        <a:rPr lang="es-ES_tradnl" sz="1050" b="1" dirty="0"/>
                        <a:t> and </a:t>
                      </a:r>
                      <a:r>
                        <a:rPr lang="es-ES_tradnl" sz="1050" b="1" dirty="0" err="1"/>
                        <a:t>justifies</a:t>
                      </a:r>
                      <a:r>
                        <a:rPr lang="es-ES_tradnl" sz="1050" b="1" dirty="0"/>
                        <a:t> </a:t>
                      </a:r>
                      <a:r>
                        <a:rPr lang="es-ES_tradnl" sz="1050" b="1" dirty="0" err="1"/>
                        <a:t>opinions</a:t>
                      </a:r>
                      <a:endParaRPr lang="es-ES_tradnl" sz="105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6305266"/>
                  </a:ext>
                </a:extLst>
              </a:tr>
              <a:tr h="245915">
                <a:tc>
                  <a:txBody>
                    <a:bodyPr/>
                    <a:lstStyle/>
                    <a:p>
                      <a:r>
                        <a:rPr lang="es-ES_tradnl" sz="105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050" dirty="0"/>
                        <a:t>10-12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050" dirty="0" err="1"/>
                        <a:t>Replies</a:t>
                      </a:r>
                      <a:r>
                        <a:rPr lang="es-ES_tradnl" sz="1050" dirty="0"/>
                        <a:t> </a:t>
                      </a:r>
                      <a:r>
                        <a:rPr lang="es-ES_tradnl" sz="1050" dirty="0" err="1"/>
                        <a:t>to</a:t>
                      </a:r>
                      <a:r>
                        <a:rPr lang="es-ES_tradnl" sz="1050" dirty="0"/>
                        <a:t> </a:t>
                      </a:r>
                      <a:r>
                        <a:rPr lang="es-ES_tradnl" sz="1050" b="1" dirty="0" err="1"/>
                        <a:t>all</a:t>
                      </a:r>
                      <a:r>
                        <a:rPr lang="es-ES_tradnl" sz="1050" b="1" dirty="0"/>
                        <a:t> </a:t>
                      </a:r>
                      <a:r>
                        <a:rPr lang="es-ES_tradnl" sz="1050" b="1" dirty="0" err="1"/>
                        <a:t>or</a:t>
                      </a:r>
                      <a:r>
                        <a:rPr lang="es-ES_tradnl" sz="1050" b="1" dirty="0"/>
                        <a:t> </a:t>
                      </a:r>
                      <a:r>
                        <a:rPr lang="es-ES_tradnl" sz="1050" b="1" dirty="0" err="1"/>
                        <a:t>nearly</a:t>
                      </a:r>
                      <a:r>
                        <a:rPr lang="es-ES_tradnl" sz="1050" b="1" dirty="0"/>
                        <a:t> </a:t>
                      </a:r>
                      <a:r>
                        <a:rPr lang="es-ES_tradnl" sz="1050" b="1" dirty="0" err="1"/>
                        <a:t>questions</a:t>
                      </a:r>
                      <a:r>
                        <a:rPr lang="es-ES_tradnl" sz="1050" b="1" dirty="0"/>
                        <a:t> </a:t>
                      </a:r>
                      <a:r>
                        <a:rPr lang="es-ES_tradnl" sz="1050" dirty="0"/>
                        <a:t>(4-5) </a:t>
                      </a:r>
                      <a:r>
                        <a:rPr lang="es-ES_tradnl" sz="1050" dirty="0" err="1"/>
                        <a:t>clearly</a:t>
                      </a:r>
                      <a:r>
                        <a:rPr lang="es-ES_tradnl" sz="1050" dirty="0"/>
                        <a:t> and </a:t>
                      </a:r>
                      <a:r>
                        <a:rPr lang="es-ES_tradnl" sz="1050" b="1" dirty="0" err="1"/>
                        <a:t>develops</a:t>
                      </a:r>
                      <a:r>
                        <a:rPr lang="es-ES_tradnl" sz="1050" b="1" dirty="0"/>
                        <a:t> </a:t>
                      </a:r>
                      <a:r>
                        <a:rPr lang="es-ES_tradnl" sz="1050" b="1" dirty="0" err="1"/>
                        <a:t>some</a:t>
                      </a:r>
                      <a:r>
                        <a:rPr lang="es-ES_tradnl" sz="1050" b="1" dirty="0"/>
                        <a:t> </a:t>
                      </a:r>
                      <a:r>
                        <a:rPr lang="es-ES_tradnl" sz="1050" b="1" dirty="0" err="1"/>
                        <a:t>ansers</a:t>
                      </a:r>
                      <a:r>
                        <a:rPr lang="es-ES_tradnl" sz="1050" dirty="0"/>
                        <a:t>. </a:t>
                      </a:r>
                      <a:r>
                        <a:rPr lang="es-ES_tradnl" sz="1050" b="1" dirty="0" err="1"/>
                        <a:t>Gives</a:t>
                      </a:r>
                      <a:r>
                        <a:rPr lang="es-ES_tradnl" sz="1050" b="1" dirty="0"/>
                        <a:t> and </a:t>
                      </a:r>
                      <a:r>
                        <a:rPr lang="es-ES_tradnl" sz="1050" b="1" dirty="0" err="1"/>
                        <a:t>justifies</a:t>
                      </a:r>
                      <a:r>
                        <a:rPr lang="es-ES_tradnl" sz="1050" b="1" dirty="0"/>
                        <a:t> </a:t>
                      </a:r>
                      <a:r>
                        <a:rPr lang="es-ES_tradnl" sz="1050" b="1" dirty="0" err="1"/>
                        <a:t>an</a:t>
                      </a:r>
                      <a:r>
                        <a:rPr lang="es-ES_tradnl" sz="1050" b="1" dirty="0"/>
                        <a:t> </a:t>
                      </a:r>
                      <a:r>
                        <a:rPr lang="es-ES_tradnl" sz="1050" b="1" dirty="0" err="1"/>
                        <a:t>opinion</a:t>
                      </a:r>
                      <a:r>
                        <a:rPr lang="es-ES_tradnl" sz="1050" b="1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4783452"/>
                  </a:ext>
                </a:extLst>
              </a:tr>
              <a:tr h="245915">
                <a:tc>
                  <a:txBody>
                    <a:bodyPr/>
                    <a:lstStyle/>
                    <a:p>
                      <a:r>
                        <a:rPr lang="es-ES_tradnl" sz="105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050" dirty="0"/>
                        <a:t>7-9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050" dirty="0" err="1"/>
                        <a:t>Gives</a:t>
                      </a:r>
                      <a:r>
                        <a:rPr lang="es-ES_tradnl" sz="1050" dirty="0"/>
                        <a:t> </a:t>
                      </a:r>
                      <a:r>
                        <a:rPr lang="es-ES_tradnl" sz="1050" b="1" dirty="0" err="1"/>
                        <a:t>understandable</a:t>
                      </a:r>
                      <a:r>
                        <a:rPr lang="es-ES_tradnl" sz="1050" dirty="0"/>
                        <a:t> </a:t>
                      </a:r>
                      <a:r>
                        <a:rPr lang="es-ES_tradnl" sz="1050" dirty="0" err="1"/>
                        <a:t>replies</a:t>
                      </a:r>
                      <a:r>
                        <a:rPr lang="es-ES_tradnl" sz="1050" dirty="0"/>
                        <a:t> </a:t>
                      </a:r>
                      <a:r>
                        <a:rPr lang="es-ES_tradnl" sz="1050" b="1" dirty="0" err="1"/>
                        <a:t>to</a:t>
                      </a:r>
                      <a:r>
                        <a:rPr lang="es-ES_tradnl" sz="1050" b="1" dirty="0"/>
                        <a:t> </a:t>
                      </a:r>
                      <a:r>
                        <a:rPr lang="es-ES_tradnl" sz="1050" b="1" dirty="0" err="1"/>
                        <a:t>most</a:t>
                      </a:r>
                      <a:r>
                        <a:rPr lang="es-ES_tradnl" sz="1050" b="1" dirty="0"/>
                        <a:t> </a:t>
                      </a:r>
                      <a:r>
                        <a:rPr lang="es-ES_tradnl" sz="1050" b="1" dirty="0" err="1"/>
                        <a:t>questions</a:t>
                      </a:r>
                      <a:r>
                        <a:rPr lang="es-ES_tradnl" sz="1050" b="1" dirty="0"/>
                        <a:t> </a:t>
                      </a:r>
                      <a:r>
                        <a:rPr lang="es-ES_tradnl" sz="1050" b="0" dirty="0"/>
                        <a:t>(3-4) </a:t>
                      </a:r>
                      <a:r>
                        <a:rPr lang="es-ES_tradnl" sz="1050" dirty="0"/>
                        <a:t>and </a:t>
                      </a:r>
                      <a:r>
                        <a:rPr lang="es-ES_tradnl" sz="1050" b="1" dirty="0" err="1"/>
                        <a:t>develops</a:t>
                      </a:r>
                      <a:r>
                        <a:rPr lang="es-ES_tradnl" sz="1050" b="1" dirty="0"/>
                        <a:t> at at </a:t>
                      </a:r>
                      <a:r>
                        <a:rPr lang="es-ES_tradnl" sz="1050" b="1" dirty="0" err="1"/>
                        <a:t>least</a:t>
                      </a:r>
                      <a:r>
                        <a:rPr lang="es-ES_tradnl" sz="1050" b="1" dirty="0"/>
                        <a:t> </a:t>
                      </a:r>
                      <a:r>
                        <a:rPr lang="es-ES_tradnl" sz="1050" b="1" dirty="0" err="1"/>
                        <a:t>one</a:t>
                      </a:r>
                      <a:r>
                        <a:rPr lang="es-ES_tradnl" sz="1050" b="1" dirty="0"/>
                        <a:t> </a:t>
                      </a:r>
                      <a:r>
                        <a:rPr lang="es-ES_tradnl" sz="1050" b="1" dirty="0" err="1"/>
                        <a:t>answer</a:t>
                      </a:r>
                      <a:r>
                        <a:rPr lang="es-ES_tradnl" sz="1050" b="1" dirty="0"/>
                        <a:t>. </a:t>
                      </a:r>
                      <a:r>
                        <a:rPr lang="es-ES_tradnl" sz="1050" b="1" dirty="0" err="1"/>
                        <a:t>Gives</a:t>
                      </a:r>
                      <a:r>
                        <a:rPr lang="es-ES_tradnl" sz="1050" b="1" dirty="0"/>
                        <a:t> </a:t>
                      </a:r>
                      <a:r>
                        <a:rPr lang="es-ES_tradnl" sz="1050" b="1" dirty="0" err="1"/>
                        <a:t>an</a:t>
                      </a:r>
                      <a:r>
                        <a:rPr lang="es-ES_tradnl" sz="1050" b="1" dirty="0"/>
                        <a:t> </a:t>
                      </a:r>
                      <a:r>
                        <a:rPr lang="es-ES_tradnl" sz="1050" b="1" dirty="0" err="1"/>
                        <a:t>opinion</a:t>
                      </a:r>
                      <a:r>
                        <a:rPr lang="es-ES_tradnl" sz="1050" b="1" dirty="0"/>
                        <a:t>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0719626"/>
                  </a:ext>
                </a:extLst>
              </a:tr>
              <a:tr h="245915">
                <a:tc>
                  <a:txBody>
                    <a:bodyPr/>
                    <a:lstStyle/>
                    <a:p>
                      <a:r>
                        <a:rPr lang="es-ES_tradnl" sz="105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050" dirty="0"/>
                        <a:t>4-6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050" dirty="0" err="1"/>
                        <a:t>Gives</a:t>
                      </a:r>
                      <a:r>
                        <a:rPr lang="es-ES_tradnl" sz="1050" dirty="0"/>
                        <a:t> </a:t>
                      </a:r>
                      <a:r>
                        <a:rPr lang="es-ES_tradnl" sz="1050" b="1" dirty="0" err="1"/>
                        <a:t>understandable</a:t>
                      </a:r>
                      <a:r>
                        <a:rPr lang="es-ES_tradnl" sz="1050" dirty="0"/>
                        <a:t> </a:t>
                      </a:r>
                      <a:r>
                        <a:rPr lang="es-ES_tradnl" sz="1050" dirty="0" err="1"/>
                        <a:t>replies</a:t>
                      </a:r>
                      <a:r>
                        <a:rPr lang="es-ES_tradnl" sz="1050" dirty="0"/>
                        <a:t> </a:t>
                      </a:r>
                      <a:r>
                        <a:rPr lang="es-ES_tradnl" sz="1050" b="1" dirty="0" err="1"/>
                        <a:t>to</a:t>
                      </a:r>
                      <a:r>
                        <a:rPr lang="es-ES_tradnl" sz="1050" b="1" dirty="0"/>
                        <a:t> </a:t>
                      </a:r>
                      <a:r>
                        <a:rPr lang="es-ES_tradnl" sz="1050" b="1" dirty="0" err="1"/>
                        <a:t>most</a:t>
                      </a:r>
                      <a:r>
                        <a:rPr lang="es-ES_tradnl" sz="1050" b="1" dirty="0"/>
                        <a:t> </a:t>
                      </a:r>
                      <a:r>
                        <a:rPr lang="es-ES_tradnl" sz="1050" b="1" dirty="0" err="1"/>
                        <a:t>questions</a:t>
                      </a:r>
                      <a:r>
                        <a:rPr lang="es-ES_tradnl" sz="1050" b="1" dirty="0"/>
                        <a:t> </a:t>
                      </a:r>
                      <a:r>
                        <a:rPr lang="es-ES_tradnl" sz="1050" b="0" dirty="0"/>
                        <a:t>(3-4) </a:t>
                      </a:r>
                      <a:r>
                        <a:rPr lang="es-ES_tradnl" sz="1050" b="1" dirty="0"/>
                        <a:t> </a:t>
                      </a:r>
                      <a:r>
                        <a:rPr lang="es-ES_tradnl" sz="1050" dirty="0" err="1"/>
                        <a:t>but</a:t>
                      </a:r>
                      <a:r>
                        <a:rPr lang="es-ES_tradnl" sz="1050" dirty="0"/>
                        <a:t> </a:t>
                      </a:r>
                      <a:r>
                        <a:rPr lang="es-ES_tradnl" sz="1050" dirty="0" err="1"/>
                        <a:t>they</a:t>
                      </a:r>
                      <a:r>
                        <a:rPr lang="es-ES_tradnl" sz="1050" dirty="0"/>
                        <a:t> </a:t>
                      </a:r>
                      <a:r>
                        <a:rPr lang="es-ES_tradnl" sz="1050" dirty="0" err="1"/>
                        <a:t>may</a:t>
                      </a:r>
                      <a:r>
                        <a:rPr lang="es-ES_tradnl" sz="1050" dirty="0"/>
                        <a:t> be </a:t>
                      </a:r>
                      <a:r>
                        <a:rPr lang="es-ES_tradnl" sz="1050" b="1" dirty="0"/>
                        <a:t>short and/</a:t>
                      </a:r>
                      <a:r>
                        <a:rPr lang="es-ES_tradnl" sz="1050" b="1" dirty="0" err="1"/>
                        <a:t>or</a:t>
                      </a:r>
                      <a:r>
                        <a:rPr lang="es-ES_tradnl" sz="1050" b="1" dirty="0"/>
                        <a:t> </a:t>
                      </a:r>
                      <a:r>
                        <a:rPr lang="es-ES_tradnl" sz="1050" b="1" dirty="0" err="1"/>
                        <a:t>repetitve</a:t>
                      </a:r>
                      <a:r>
                        <a:rPr lang="es-ES_tradnl" sz="1050" b="1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2415833"/>
                  </a:ext>
                </a:extLst>
              </a:tr>
              <a:tr h="245915">
                <a:tc>
                  <a:txBody>
                    <a:bodyPr/>
                    <a:lstStyle/>
                    <a:p>
                      <a:r>
                        <a:rPr lang="es-ES_tradnl" sz="105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050" dirty="0"/>
                        <a:t>1-3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050" dirty="0" err="1"/>
                        <a:t>Replies</a:t>
                      </a:r>
                      <a:r>
                        <a:rPr lang="es-ES_tradnl" sz="1050" dirty="0"/>
                        <a:t> </a:t>
                      </a:r>
                      <a:r>
                        <a:rPr lang="es-ES_tradnl" sz="1050" b="1" dirty="0" err="1"/>
                        <a:t>to</a:t>
                      </a:r>
                      <a:r>
                        <a:rPr lang="es-ES_tradnl" sz="1050" b="1" dirty="0"/>
                        <a:t> </a:t>
                      </a:r>
                      <a:r>
                        <a:rPr lang="es-ES_tradnl" sz="1050" b="1" dirty="0" err="1"/>
                        <a:t>some</a:t>
                      </a:r>
                      <a:r>
                        <a:rPr lang="es-ES_tradnl" sz="1050" b="1" dirty="0"/>
                        <a:t> </a:t>
                      </a:r>
                      <a:r>
                        <a:rPr lang="es-ES_tradnl" sz="1050" b="1" dirty="0" err="1"/>
                        <a:t>questions</a:t>
                      </a:r>
                      <a:r>
                        <a:rPr lang="es-ES_tradnl" sz="1050" b="1" dirty="0"/>
                        <a:t> </a:t>
                      </a:r>
                      <a:r>
                        <a:rPr lang="es-ES_tradnl" sz="1050" dirty="0"/>
                        <a:t>(2-3) </a:t>
                      </a:r>
                      <a:r>
                        <a:rPr lang="es-ES_tradnl" sz="1050" dirty="0" err="1"/>
                        <a:t>but</a:t>
                      </a:r>
                      <a:r>
                        <a:rPr lang="es-ES_tradnl" sz="1050" dirty="0"/>
                        <a:t> </a:t>
                      </a:r>
                      <a:r>
                        <a:rPr lang="es-ES_tradnl" sz="1050" dirty="0" err="1"/>
                        <a:t>the</a:t>
                      </a:r>
                      <a:r>
                        <a:rPr lang="es-ES_tradnl" sz="1050" dirty="0"/>
                        <a:t> </a:t>
                      </a:r>
                      <a:r>
                        <a:rPr lang="es-ES_tradnl" sz="1050" dirty="0" err="1"/>
                        <a:t>answers</a:t>
                      </a:r>
                      <a:r>
                        <a:rPr lang="es-ES_tradnl" sz="1050" dirty="0"/>
                        <a:t> are </a:t>
                      </a:r>
                      <a:r>
                        <a:rPr lang="es-ES_tradnl" sz="1050" dirty="0" err="1"/>
                        <a:t>likely</a:t>
                      </a:r>
                      <a:r>
                        <a:rPr lang="es-ES_tradnl" sz="1050" dirty="0"/>
                        <a:t> </a:t>
                      </a:r>
                      <a:r>
                        <a:rPr lang="es-ES_tradnl" sz="1050" dirty="0" err="1"/>
                        <a:t>to</a:t>
                      </a:r>
                      <a:r>
                        <a:rPr lang="es-ES_tradnl" sz="1050" dirty="0"/>
                        <a:t> </a:t>
                      </a:r>
                      <a:r>
                        <a:rPr lang="es-ES_tradnl" sz="1050" b="1" dirty="0"/>
                        <a:t>be short and/</a:t>
                      </a:r>
                      <a:r>
                        <a:rPr lang="es-ES_tradnl" sz="1050" b="1" dirty="0" err="1"/>
                        <a:t>or</a:t>
                      </a:r>
                      <a:r>
                        <a:rPr lang="es-ES_tradnl" sz="1050" b="1" dirty="0"/>
                        <a:t> repetitive.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6539325"/>
                  </a:ext>
                </a:extLst>
              </a:tr>
              <a:tr h="245915">
                <a:tc>
                  <a:txBody>
                    <a:bodyPr/>
                    <a:lstStyle/>
                    <a:p>
                      <a:r>
                        <a:rPr lang="es-ES_tradnl" sz="105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05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050" dirty="0" err="1"/>
                        <a:t>Unable</a:t>
                      </a:r>
                      <a:r>
                        <a:rPr lang="es-ES_tradnl" sz="1050" dirty="0"/>
                        <a:t> </a:t>
                      </a:r>
                      <a:r>
                        <a:rPr lang="es-ES_tradnl" sz="1050" dirty="0" err="1"/>
                        <a:t>to</a:t>
                      </a:r>
                      <a:r>
                        <a:rPr lang="es-ES_tradnl" sz="1050" dirty="0"/>
                        <a:t> </a:t>
                      </a:r>
                      <a:r>
                        <a:rPr lang="es-ES_tradnl" sz="1050" dirty="0" err="1"/>
                        <a:t>answer</a:t>
                      </a:r>
                      <a:endParaRPr lang="es-ES_tradnl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9481886"/>
                  </a:ext>
                </a:extLst>
              </a:tr>
            </a:tbl>
          </a:graphicData>
        </a:graphic>
      </p:graphicFrame>
      <p:graphicFrame>
        <p:nvGraphicFramePr>
          <p:cNvPr id="14" name="Tableau 14">
            <a:extLst>
              <a:ext uri="{FF2B5EF4-FFF2-40B4-BE49-F238E27FC236}">
                <a16:creationId xmlns:a16="http://schemas.microsoft.com/office/drawing/2014/main" id="{B0623A60-88EE-6F7D-33DB-40D99A500A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0302361"/>
              </p:ext>
            </p:extLst>
          </p:nvPr>
        </p:nvGraphicFramePr>
        <p:xfrm>
          <a:off x="21301" y="1059268"/>
          <a:ext cx="8312381" cy="32125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64419">
                  <a:extLst>
                    <a:ext uri="{9D8B030D-6E8A-4147-A177-3AD203B41FA5}">
                      <a16:colId xmlns:a16="http://schemas.microsoft.com/office/drawing/2014/main" val="2554564320"/>
                    </a:ext>
                  </a:extLst>
                </a:gridCol>
                <a:gridCol w="965733">
                  <a:extLst>
                    <a:ext uri="{9D8B030D-6E8A-4147-A177-3AD203B41FA5}">
                      <a16:colId xmlns:a16="http://schemas.microsoft.com/office/drawing/2014/main" val="3208755525"/>
                    </a:ext>
                  </a:extLst>
                </a:gridCol>
                <a:gridCol w="1333645">
                  <a:extLst>
                    <a:ext uri="{9D8B030D-6E8A-4147-A177-3AD203B41FA5}">
                      <a16:colId xmlns:a16="http://schemas.microsoft.com/office/drawing/2014/main" val="104421005"/>
                    </a:ext>
                  </a:extLst>
                </a:gridCol>
                <a:gridCol w="1613278">
                  <a:extLst>
                    <a:ext uri="{9D8B030D-6E8A-4147-A177-3AD203B41FA5}">
                      <a16:colId xmlns:a16="http://schemas.microsoft.com/office/drawing/2014/main" val="1133126516"/>
                    </a:ext>
                  </a:extLst>
                </a:gridCol>
                <a:gridCol w="1634790">
                  <a:extLst>
                    <a:ext uri="{9D8B030D-6E8A-4147-A177-3AD203B41FA5}">
                      <a16:colId xmlns:a16="http://schemas.microsoft.com/office/drawing/2014/main" val="3764292554"/>
                    </a:ext>
                  </a:extLst>
                </a:gridCol>
                <a:gridCol w="1700516">
                  <a:extLst>
                    <a:ext uri="{9D8B030D-6E8A-4147-A177-3AD203B41FA5}">
                      <a16:colId xmlns:a16="http://schemas.microsoft.com/office/drawing/2014/main" val="2874227497"/>
                    </a:ext>
                  </a:extLst>
                </a:gridCol>
              </a:tblGrid>
              <a:tr h="450368">
                <a:tc>
                  <a:txBody>
                    <a:bodyPr/>
                    <a:lstStyle/>
                    <a:p>
                      <a:r>
                        <a:rPr lang="es-ES_tradnl" sz="1600" b="1" i="1" dirty="0" err="1"/>
                        <a:t>Question</a:t>
                      </a:r>
                      <a:r>
                        <a:rPr lang="es-ES_tradnl" sz="1600" b="1" i="1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600" b="1" i="1" dirty="0" err="1"/>
                        <a:t>Answer</a:t>
                      </a:r>
                      <a:r>
                        <a:rPr lang="es-ES_tradnl" sz="1600" b="1" i="1" dirty="0"/>
                        <a:t>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600" b="1" i="1" dirty="0" err="1"/>
                        <a:t>Developped</a:t>
                      </a:r>
                      <a:r>
                        <a:rPr lang="es-ES_tradnl" sz="1600" b="1" i="1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600" b="1" i="1" dirty="0" err="1"/>
                        <a:t>Opinion</a:t>
                      </a:r>
                      <a:r>
                        <a:rPr lang="es-ES_tradnl" sz="1600" b="1" i="1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600" b="1" i="1" dirty="0" err="1"/>
                        <a:t>Justification</a:t>
                      </a:r>
                      <a:endParaRPr lang="es-ES_tradnl" sz="16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600" b="1" i="1" dirty="0" err="1"/>
                        <a:t>Comments</a:t>
                      </a:r>
                      <a:r>
                        <a:rPr lang="es-ES_tradnl" sz="1600" b="1" i="1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804048"/>
                  </a:ext>
                </a:extLst>
              </a:tr>
              <a:tr h="545625">
                <a:tc>
                  <a:txBody>
                    <a:bodyPr/>
                    <a:lstStyle/>
                    <a:p>
                      <a:r>
                        <a:rPr lang="es-ES_tradnl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sz="1600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endParaRPr lang="es-ES_tradnl" sz="1600" dirty="0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endParaRPr lang="es-ES_tradnl" sz="1600" dirty="0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endParaRPr lang="es-ES_tradn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6150786"/>
                  </a:ext>
                </a:extLst>
              </a:tr>
              <a:tr h="541553">
                <a:tc>
                  <a:txBody>
                    <a:bodyPr/>
                    <a:lstStyle/>
                    <a:p>
                      <a:r>
                        <a:rPr lang="es-ES_tradnl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sz="160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5721423"/>
                  </a:ext>
                </a:extLst>
              </a:tr>
              <a:tr h="591932">
                <a:tc>
                  <a:txBody>
                    <a:bodyPr/>
                    <a:lstStyle/>
                    <a:p>
                      <a:r>
                        <a:rPr lang="es-ES_tradnl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6572734"/>
                  </a:ext>
                </a:extLst>
              </a:tr>
              <a:tr h="541553">
                <a:tc>
                  <a:txBody>
                    <a:bodyPr/>
                    <a:lstStyle/>
                    <a:p>
                      <a:r>
                        <a:rPr lang="es-ES_tradnl" sz="16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sz="160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0234639"/>
                  </a:ext>
                </a:extLst>
              </a:tr>
              <a:tr h="541553">
                <a:tc>
                  <a:txBody>
                    <a:bodyPr/>
                    <a:lstStyle/>
                    <a:p>
                      <a:r>
                        <a:rPr lang="es-ES_tradnl" sz="16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105935"/>
                  </a:ext>
                </a:extLst>
              </a:tr>
            </a:tbl>
          </a:graphicData>
        </a:graphic>
      </p:graphicFrame>
      <p:sp>
        <p:nvSpPr>
          <p:cNvPr id="15" name="ZoneTexte 14">
            <a:extLst>
              <a:ext uri="{FF2B5EF4-FFF2-40B4-BE49-F238E27FC236}">
                <a16:creationId xmlns:a16="http://schemas.microsoft.com/office/drawing/2014/main" id="{53CF6594-FAA6-61B1-8D7B-C6BEE96D8F1C}"/>
              </a:ext>
            </a:extLst>
          </p:cNvPr>
          <p:cNvSpPr txBox="1"/>
          <p:nvPr/>
        </p:nvSpPr>
        <p:spPr>
          <a:xfrm>
            <a:off x="8452233" y="2606169"/>
            <a:ext cx="3480204" cy="3970318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2000" b="1" dirty="0" err="1">
                <a:solidFill>
                  <a:schemeClr val="accent6"/>
                </a:solidFill>
              </a:rPr>
              <a:t>Feedback</a:t>
            </a:r>
            <a:r>
              <a:rPr lang="es-ES_tradnl" sz="2000" b="1" dirty="0">
                <a:solidFill>
                  <a:schemeClr val="accent6"/>
                </a:solidFill>
              </a:rPr>
              <a:t>:</a:t>
            </a:r>
          </a:p>
          <a:p>
            <a:r>
              <a:rPr lang="es-ES_tradnl" sz="1600" dirty="0"/>
              <a:t>-</a:t>
            </a:r>
            <a:r>
              <a:rPr lang="es-ES_tradnl" sz="1600" dirty="0" err="1"/>
              <a:t>Close</a:t>
            </a:r>
            <a:r>
              <a:rPr lang="es-ES_tradnl" sz="1600" dirty="0"/>
              <a:t> </a:t>
            </a:r>
            <a:r>
              <a:rPr lang="es-ES_tradnl" sz="1600" dirty="0" err="1"/>
              <a:t>the</a:t>
            </a:r>
            <a:r>
              <a:rPr lang="es-ES_tradnl" sz="1600" dirty="0"/>
              <a:t> gap</a:t>
            </a:r>
          </a:p>
          <a:p>
            <a:r>
              <a:rPr lang="es-ES_tradnl" sz="1600" dirty="0"/>
              <a:t>-</a:t>
            </a:r>
            <a:r>
              <a:rPr lang="es-ES_tradnl" sz="1600" dirty="0" err="1"/>
              <a:t>Stretch</a:t>
            </a:r>
            <a:r>
              <a:rPr lang="es-ES_tradnl" sz="1600" dirty="0"/>
              <a:t> and </a:t>
            </a:r>
            <a:r>
              <a:rPr lang="es-ES_tradnl" sz="1600" dirty="0" err="1"/>
              <a:t>challenge</a:t>
            </a:r>
            <a:endParaRPr lang="es-ES_tradnl" sz="1600" dirty="0"/>
          </a:p>
          <a:p>
            <a:pPr marL="285750" indent="-285750">
              <a:buFontTx/>
              <a:buChar char="-"/>
            </a:pPr>
            <a:endParaRPr lang="es-ES_tradnl" dirty="0"/>
          </a:p>
          <a:p>
            <a:pPr marL="285750" indent="-285750">
              <a:buFontTx/>
              <a:buChar char="-"/>
            </a:pPr>
            <a:endParaRPr lang="es-ES_tradnl" dirty="0"/>
          </a:p>
          <a:p>
            <a:pPr marL="285750" indent="-285750">
              <a:buFontTx/>
              <a:buChar char="-"/>
            </a:pPr>
            <a:endParaRPr lang="es-ES_tradnl" dirty="0"/>
          </a:p>
          <a:p>
            <a:pPr marL="285750" indent="-285750">
              <a:buFontTx/>
              <a:buChar char="-"/>
            </a:pPr>
            <a:endParaRPr lang="es-ES_tradnl" dirty="0"/>
          </a:p>
          <a:p>
            <a:pPr marL="285750" indent="-285750">
              <a:buFontTx/>
              <a:buChar char="-"/>
            </a:pPr>
            <a:endParaRPr lang="es-ES_tradnl" dirty="0"/>
          </a:p>
          <a:p>
            <a:pPr marL="285750" indent="-285750">
              <a:buFontTx/>
              <a:buChar char="-"/>
            </a:pPr>
            <a:endParaRPr lang="es-ES_tradnl" dirty="0"/>
          </a:p>
          <a:p>
            <a:pPr marL="285750" indent="-285750">
              <a:buFontTx/>
              <a:buChar char="-"/>
            </a:pPr>
            <a:endParaRPr lang="es-ES_tradnl" dirty="0"/>
          </a:p>
          <a:p>
            <a:pPr marL="285750" indent="-285750">
              <a:buFontTx/>
              <a:buChar char="-"/>
            </a:pPr>
            <a:endParaRPr lang="es-ES_tradnl" dirty="0"/>
          </a:p>
          <a:p>
            <a:pPr marL="285750" indent="-285750">
              <a:buFontTx/>
              <a:buChar char="-"/>
            </a:pPr>
            <a:endParaRPr lang="es-ES_tradnl" dirty="0"/>
          </a:p>
          <a:p>
            <a:pPr marL="285750" indent="-285750">
              <a:buFontTx/>
              <a:buChar char="-"/>
            </a:pPr>
            <a:endParaRPr lang="es-ES_tradnl" dirty="0"/>
          </a:p>
          <a:p>
            <a:pPr marL="285750" indent="-285750">
              <a:buFontTx/>
              <a:buChar char="-"/>
            </a:pPr>
            <a:endParaRPr lang="es-ES_tradnl" dirty="0"/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98A31DE3-5420-A88E-12AF-AEA42A27DAA7}"/>
              </a:ext>
            </a:extLst>
          </p:cNvPr>
          <p:cNvSpPr txBox="1"/>
          <p:nvPr/>
        </p:nvSpPr>
        <p:spPr>
          <a:xfrm>
            <a:off x="6532587" y="1850"/>
            <a:ext cx="50889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b="1" dirty="0"/>
              <a:t>Clear </a:t>
            </a:r>
            <a:r>
              <a:rPr lang="es-ES_tradnl" sz="1200" b="1" dirty="0" err="1"/>
              <a:t>answer</a:t>
            </a:r>
            <a:r>
              <a:rPr lang="es-ES_tradnl" sz="1200" b="1" dirty="0"/>
              <a:t>: ✓ /  </a:t>
            </a:r>
            <a:r>
              <a:rPr lang="es-ES_tradnl" sz="1200" b="1" dirty="0" err="1"/>
              <a:t>Understandable</a:t>
            </a:r>
            <a:r>
              <a:rPr lang="es-ES_tradnl" sz="1200" b="1" dirty="0"/>
              <a:t>: O / </a:t>
            </a:r>
            <a:r>
              <a:rPr lang="es-ES_tradnl" sz="1200" b="1" dirty="0" err="1"/>
              <a:t>Unbale</a:t>
            </a:r>
            <a:r>
              <a:rPr lang="es-ES_tradnl" sz="1200" b="1" dirty="0"/>
              <a:t> </a:t>
            </a:r>
            <a:r>
              <a:rPr lang="es-ES_tradnl" sz="1200" b="1" dirty="0" err="1"/>
              <a:t>to</a:t>
            </a:r>
            <a:r>
              <a:rPr lang="es-ES_tradnl" sz="1200" b="1" dirty="0"/>
              <a:t> </a:t>
            </a:r>
            <a:r>
              <a:rPr lang="es-ES_tradnl" sz="1200" b="1" dirty="0" err="1"/>
              <a:t>anwer</a:t>
            </a:r>
            <a:r>
              <a:rPr lang="es-ES_tradnl" sz="1200" b="1" dirty="0"/>
              <a:t>: ✗ / </a:t>
            </a:r>
            <a:r>
              <a:rPr lang="es-ES_tradnl" sz="1200" b="1" dirty="0" err="1"/>
              <a:t>Repetition</a:t>
            </a:r>
            <a:r>
              <a:rPr lang="es-ES_tradnl" sz="1200" b="1" dirty="0"/>
              <a:t>: R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A5CC5949-B2F5-DA79-148C-C9738C5D0179}"/>
              </a:ext>
            </a:extLst>
          </p:cNvPr>
          <p:cNvSpPr txBox="1"/>
          <p:nvPr/>
        </p:nvSpPr>
        <p:spPr>
          <a:xfrm>
            <a:off x="8452233" y="470900"/>
            <a:ext cx="3480204" cy="2062103"/>
          </a:xfrm>
          <a:prstGeom prst="rect">
            <a:avLst/>
          </a:prstGeom>
          <a:solidFill>
            <a:schemeClr val="bg1"/>
          </a:solidFill>
          <a:ln w="190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s-ES_tradnl" sz="1600" b="1" i="1" u="sng" dirty="0" err="1"/>
              <a:t>Words</a:t>
            </a:r>
            <a:r>
              <a:rPr lang="es-ES_tradnl" sz="1600" b="1" i="1" u="sng" dirty="0"/>
              <a:t> </a:t>
            </a:r>
            <a:r>
              <a:rPr lang="es-ES_tradnl" sz="1600" b="1" i="1" u="sng" dirty="0" err="1"/>
              <a:t>to</a:t>
            </a:r>
            <a:r>
              <a:rPr lang="es-ES_tradnl" sz="1600" b="1" i="1" u="sng" dirty="0"/>
              <a:t> </a:t>
            </a:r>
            <a:r>
              <a:rPr lang="es-ES_tradnl" sz="1600" b="1" i="1" u="sng" dirty="0" err="1"/>
              <a:t>practice</a:t>
            </a:r>
            <a:r>
              <a:rPr lang="es-ES_tradnl" sz="1600" b="1" i="1" u="sng" dirty="0"/>
              <a:t> </a:t>
            </a:r>
            <a:r>
              <a:rPr lang="es-ES_tradnl" sz="1600" b="1" i="1" u="sng" dirty="0" err="1"/>
              <a:t>the</a:t>
            </a:r>
            <a:r>
              <a:rPr lang="es-ES_tradnl" sz="1600" b="1" i="1" u="sng" dirty="0"/>
              <a:t> </a:t>
            </a:r>
            <a:r>
              <a:rPr lang="es-ES_tradnl" sz="1600" b="1" i="1" u="sng" dirty="0" err="1"/>
              <a:t>pronunciation</a:t>
            </a:r>
            <a:r>
              <a:rPr lang="es-ES_tradnl" sz="1600" b="1" i="1" u="sng" dirty="0"/>
              <a:t>:</a:t>
            </a:r>
          </a:p>
          <a:p>
            <a:endParaRPr lang="es-ES_tradnl" sz="1600" b="1" i="1" u="sng" dirty="0"/>
          </a:p>
          <a:p>
            <a:endParaRPr lang="es-ES_tradnl" sz="1600" b="1" i="1" u="sng" dirty="0"/>
          </a:p>
          <a:p>
            <a:endParaRPr lang="es-ES_tradnl" sz="1600" b="1" i="1" u="sng" dirty="0"/>
          </a:p>
          <a:p>
            <a:endParaRPr lang="es-ES_tradnl" sz="1600" b="1" i="1" u="sng" dirty="0"/>
          </a:p>
          <a:p>
            <a:endParaRPr lang="es-ES_tradnl" sz="1600" b="1" i="1" u="sng" dirty="0"/>
          </a:p>
          <a:p>
            <a:endParaRPr lang="es-ES_tradnl" sz="1600" b="1" i="1" u="sng" dirty="0"/>
          </a:p>
          <a:p>
            <a:endParaRPr lang="es-ES_tradnl" sz="1600" b="1" i="1" u="sng" dirty="0"/>
          </a:p>
        </p:txBody>
      </p:sp>
      <p:graphicFrame>
        <p:nvGraphicFramePr>
          <p:cNvPr id="18" name="Tableau 18">
            <a:extLst>
              <a:ext uri="{FF2B5EF4-FFF2-40B4-BE49-F238E27FC236}">
                <a16:creationId xmlns:a16="http://schemas.microsoft.com/office/drawing/2014/main" id="{648A523C-BCA0-3E11-20F1-A840C021DE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3644700"/>
              </p:ext>
            </p:extLst>
          </p:nvPr>
        </p:nvGraphicFramePr>
        <p:xfrm>
          <a:off x="8570783" y="3564242"/>
          <a:ext cx="3243103" cy="2667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75271">
                  <a:extLst>
                    <a:ext uri="{9D8B030D-6E8A-4147-A177-3AD203B41FA5}">
                      <a16:colId xmlns:a16="http://schemas.microsoft.com/office/drawing/2014/main" val="3512252482"/>
                    </a:ext>
                  </a:extLst>
                </a:gridCol>
                <a:gridCol w="467832">
                  <a:extLst>
                    <a:ext uri="{9D8B030D-6E8A-4147-A177-3AD203B41FA5}">
                      <a16:colId xmlns:a16="http://schemas.microsoft.com/office/drawing/2014/main" val="3817790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_tradnl" sz="1400" dirty="0" err="1"/>
                        <a:t>Expand</a:t>
                      </a:r>
                      <a:r>
                        <a:rPr lang="es-ES_tradnl" sz="1400" dirty="0"/>
                        <a:t> </a:t>
                      </a:r>
                      <a:r>
                        <a:rPr lang="es-ES_tradnl" sz="1400" dirty="0" err="1"/>
                        <a:t>your</a:t>
                      </a:r>
                      <a:r>
                        <a:rPr lang="es-ES_tradnl" sz="1400" dirty="0"/>
                        <a:t> </a:t>
                      </a:r>
                      <a:r>
                        <a:rPr lang="es-ES_tradnl" sz="1400" dirty="0" err="1"/>
                        <a:t>answer</a:t>
                      </a:r>
                      <a:r>
                        <a:rPr lang="es-ES_tradnl" sz="1400" dirty="0"/>
                        <a:t> </a:t>
                      </a:r>
                      <a:r>
                        <a:rPr lang="es-ES_tradnl" sz="1400" dirty="0" err="1"/>
                        <a:t>for</a:t>
                      </a:r>
                      <a:r>
                        <a:rPr lang="es-ES_tradnl" sz="1400" dirty="0"/>
                        <a:t> </a:t>
                      </a:r>
                      <a:r>
                        <a:rPr lang="es-ES_tradnl" sz="1400" dirty="0" err="1"/>
                        <a:t>question</a:t>
                      </a:r>
                      <a:r>
                        <a:rPr lang="es-ES_tradnl" sz="14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6518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sz="1400" dirty="0" err="1"/>
                        <a:t>Improve</a:t>
                      </a:r>
                      <a:r>
                        <a:rPr lang="es-ES_tradnl" sz="1400" dirty="0"/>
                        <a:t> </a:t>
                      </a:r>
                      <a:r>
                        <a:rPr lang="es-ES_tradnl" sz="1400" dirty="0" err="1"/>
                        <a:t>your</a:t>
                      </a:r>
                      <a:r>
                        <a:rPr lang="es-ES_tradnl" sz="1400" dirty="0"/>
                        <a:t> </a:t>
                      </a:r>
                      <a:r>
                        <a:rPr lang="es-ES_tradnl" sz="1400" dirty="0" err="1"/>
                        <a:t>answer</a:t>
                      </a:r>
                      <a:r>
                        <a:rPr lang="es-ES_tradnl" sz="1400" dirty="0"/>
                        <a:t> </a:t>
                      </a:r>
                      <a:r>
                        <a:rPr lang="es-ES_tradnl" sz="1400" dirty="0" err="1"/>
                        <a:t>by</a:t>
                      </a:r>
                      <a:r>
                        <a:rPr lang="es-ES_tradnl" sz="1400" dirty="0"/>
                        <a:t> </a:t>
                      </a:r>
                      <a:r>
                        <a:rPr lang="es-ES_tradnl" sz="1400" dirty="0" err="1"/>
                        <a:t>adding</a:t>
                      </a:r>
                      <a:r>
                        <a:rPr lang="es-ES_tradnl" sz="1400" dirty="0"/>
                        <a:t> </a:t>
                      </a:r>
                      <a:r>
                        <a:rPr lang="es-ES_tradnl" sz="1400" dirty="0" err="1"/>
                        <a:t>opinion</a:t>
                      </a:r>
                      <a:r>
                        <a:rPr lang="es-ES_tradnl" sz="1400" dirty="0"/>
                        <a:t> and </a:t>
                      </a:r>
                      <a:r>
                        <a:rPr lang="es-ES_tradnl" sz="1400" dirty="0" err="1"/>
                        <a:t>justification</a:t>
                      </a:r>
                      <a:endParaRPr lang="es-ES_trad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63999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sz="1400" dirty="0" err="1"/>
                        <a:t>Answer</a:t>
                      </a:r>
                      <a:r>
                        <a:rPr lang="es-ES_tradnl" sz="1400" dirty="0"/>
                        <a:t> </a:t>
                      </a:r>
                      <a:r>
                        <a:rPr lang="es-ES_tradnl" sz="1400" dirty="0" err="1"/>
                        <a:t>question</a:t>
                      </a:r>
                      <a:endParaRPr lang="es-ES_trad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8021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sz="1400" dirty="0" err="1"/>
                        <a:t>Practice</a:t>
                      </a:r>
                      <a:r>
                        <a:rPr lang="es-ES_tradnl" sz="1400" dirty="0"/>
                        <a:t> </a:t>
                      </a:r>
                      <a:r>
                        <a:rPr lang="es-ES_tradnl" sz="1400" dirty="0" err="1"/>
                        <a:t>pronunciation</a:t>
                      </a:r>
                      <a:r>
                        <a:rPr lang="es-ES_tradnl" sz="1400" dirty="0"/>
                        <a:t> </a:t>
                      </a:r>
                      <a:r>
                        <a:rPr lang="es-ES_tradnl" sz="1400" dirty="0" err="1"/>
                        <a:t>for</a:t>
                      </a:r>
                      <a:r>
                        <a:rPr lang="es-ES_tradnl" sz="1400" dirty="0"/>
                        <a:t> </a:t>
                      </a:r>
                      <a:r>
                        <a:rPr lang="es-ES_tradnl" sz="1400" dirty="0" err="1"/>
                        <a:t>words</a:t>
                      </a:r>
                      <a:r>
                        <a:rPr lang="es-ES_tradnl" sz="1400" dirty="0"/>
                        <a:t> </a:t>
                      </a:r>
                      <a:r>
                        <a:rPr lang="es-ES_tradnl" sz="1400" dirty="0" err="1"/>
                        <a:t>above</a:t>
                      </a:r>
                      <a:endParaRPr lang="es-ES_trad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92162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sz="1400" dirty="0" err="1"/>
                        <a:t>Find</a:t>
                      </a:r>
                      <a:r>
                        <a:rPr lang="es-ES_tradnl" sz="1400" dirty="0"/>
                        <a:t> </a:t>
                      </a:r>
                      <a:r>
                        <a:rPr lang="es-ES_tradnl" sz="1400" dirty="0" err="1"/>
                        <a:t>synomyms</a:t>
                      </a:r>
                      <a:r>
                        <a:rPr lang="es-ES_tradnl" sz="1400" dirty="0"/>
                        <a:t> </a:t>
                      </a:r>
                      <a:r>
                        <a:rPr lang="es-ES_tradnl" sz="1400" dirty="0" err="1"/>
                        <a:t>for</a:t>
                      </a:r>
                      <a:endParaRPr lang="es-ES_trad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62600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sz="1400" dirty="0" err="1"/>
                        <a:t>Add</a:t>
                      </a:r>
                      <a:r>
                        <a:rPr lang="es-ES_tradnl" sz="1400" dirty="0"/>
                        <a:t> </a:t>
                      </a:r>
                      <a:r>
                        <a:rPr lang="es-ES_tradnl" sz="1400" dirty="0" err="1"/>
                        <a:t>complex</a:t>
                      </a:r>
                      <a:r>
                        <a:rPr lang="es-ES_tradnl" sz="1400" dirty="0"/>
                        <a:t> </a:t>
                      </a:r>
                      <a:r>
                        <a:rPr lang="es-ES_tradnl" sz="1400" dirty="0" err="1"/>
                        <a:t>structures</a:t>
                      </a:r>
                      <a:r>
                        <a:rPr lang="es-ES_tradnl" sz="1400" dirty="0"/>
                        <a:t> </a:t>
                      </a:r>
                      <a:r>
                        <a:rPr lang="es-ES_tradnl" sz="1400" dirty="0" err="1"/>
                        <a:t>to</a:t>
                      </a:r>
                      <a:r>
                        <a:rPr lang="es-ES_tradnl" sz="1400" dirty="0"/>
                        <a:t> </a:t>
                      </a:r>
                      <a:r>
                        <a:rPr lang="es-ES_tradnl" sz="1400" dirty="0" err="1"/>
                        <a:t>your</a:t>
                      </a:r>
                      <a:r>
                        <a:rPr lang="es-ES_tradnl" sz="1400" dirty="0"/>
                        <a:t> </a:t>
                      </a:r>
                      <a:r>
                        <a:rPr lang="es-ES_tradnl" sz="1400" dirty="0" err="1"/>
                        <a:t>answer</a:t>
                      </a:r>
                      <a:endParaRPr lang="es-ES_trad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8375290"/>
                  </a:ext>
                </a:extLst>
              </a:tr>
            </a:tbl>
          </a:graphicData>
        </a:graphic>
      </p:graphicFrame>
      <p:sp>
        <p:nvSpPr>
          <p:cNvPr id="2" name="Google Shape;96;p13">
            <a:extLst>
              <a:ext uri="{FF2B5EF4-FFF2-40B4-BE49-F238E27FC236}">
                <a16:creationId xmlns:a16="http://schemas.microsoft.com/office/drawing/2014/main" id="{62923CEA-DDC4-3011-B318-BF927B900943}"/>
              </a:ext>
            </a:extLst>
          </p:cNvPr>
          <p:cNvSpPr txBox="1"/>
          <p:nvPr/>
        </p:nvSpPr>
        <p:spPr>
          <a:xfrm>
            <a:off x="21301" y="330735"/>
            <a:ext cx="2362153" cy="719834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tx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 algn="ctr"/>
            <a:r>
              <a:rPr lang="en-GB" sz="1400" b="1" dirty="0">
                <a:latin typeface="Calibri"/>
                <a:ea typeface="Calibri"/>
                <a:cs typeface="Calibri"/>
                <a:sym typeface="Calibri"/>
              </a:rPr>
              <a:t>Self Assessment:</a:t>
            </a:r>
            <a:endParaRPr sz="2000" dirty="0"/>
          </a:p>
          <a:p>
            <a:pPr algn="ctr"/>
            <a:r>
              <a:rPr lang="en-GB" sz="1400" b="1" dirty="0">
                <a:latin typeface="Calibri"/>
                <a:ea typeface="Calibri"/>
                <a:cs typeface="Calibri"/>
                <a:sym typeface="Calibri"/>
              </a:rPr>
              <a:t>My final score/grade was: ____</a:t>
            </a:r>
            <a:endParaRPr sz="2000" dirty="0"/>
          </a:p>
        </p:txBody>
      </p:sp>
      <p:sp>
        <p:nvSpPr>
          <p:cNvPr id="6" name="Google Shape;98;p13">
            <a:extLst>
              <a:ext uri="{FF2B5EF4-FFF2-40B4-BE49-F238E27FC236}">
                <a16:creationId xmlns:a16="http://schemas.microsoft.com/office/drawing/2014/main" id="{C5BB644B-6B7C-624E-A1E5-7B91D6424929}"/>
              </a:ext>
            </a:extLst>
          </p:cNvPr>
          <p:cNvSpPr txBox="1"/>
          <p:nvPr/>
        </p:nvSpPr>
        <p:spPr>
          <a:xfrm>
            <a:off x="2383454" y="322359"/>
            <a:ext cx="5814644" cy="710958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tx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 algn="ctr"/>
            <a:r>
              <a:rPr lang="en-GB" sz="1200" b="1" dirty="0">
                <a:latin typeface="Calibri"/>
                <a:ea typeface="Calibri"/>
                <a:cs typeface="Calibri"/>
                <a:sym typeface="Calibri"/>
              </a:rPr>
              <a:t>Self Assessment/WWW Overall:</a:t>
            </a:r>
            <a:endParaRPr dirty="0"/>
          </a:p>
          <a:p>
            <a:endParaRPr sz="1200" b="1" dirty="0">
              <a:latin typeface="Calibri"/>
              <a:ea typeface="Calibri"/>
              <a:cs typeface="Calibri"/>
              <a:sym typeface="Calibri"/>
            </a:endParaRPr>
          </a:p>
          <a:p>
            <a:pPr algn="ctr"/>
            <a:endParaRPr sz="1200" b="1" dirty="0"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780918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4069</TotalTime>
  <Words>217</Words>
  <Application>Microsoft Macintosh PowerPoint</Application>
  <PresentationFormat>Grand écran</PresentationFormat>
  <Paragraphs>62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Ms H Mahmadally</dc:creator>
  <cp:lastModifiedBy>Miss C Boulanger</cp:lastModifiedBy>
  <cp:revision>6</cp:revision>
  <dcterms:created xsi:type="dcterms:W3CDTF">2022-11-11T15:41:54Z</dcterms:created>
  <dcterms:modified xsi:type="dcterms:W3CDTF">2023-01-29T17:33:27Z</dcterms:modified>
</cp:coreProperties>
</file>