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759" r:id="rId6"/>
  </p:sldMasterIdLst>
  <p:notesMasterIdLst>
    <p:notesMasterId r:id="rId37"/>
  </p:notesMasterIdLst>
  <p:sldIdLst>
    <p:sldId id="259" r:id="rId7"/>
    <p:sldId id="488" r:id="rId8"/>
    <p:sldId id="489" r:id="rId9"/>
    <p:sldId id="490" r:id="rId10"/>
    <p:sldId id="448" r:id="rId11"/>
    <p:sldId id="452" r:id="rId12"/>
    <p:sldId id="451" r:id="rId13"/>
    <p:sldId id="313" r:id="rId14"/>
    <p:sldId id="453" r:id="rId15"/>
    <p:sldId id="454" r:id="rId16"/>
    <p:sldId id="468" r:id="rId17"/>
    <p:sldId id="467" r:id="rId18"/>
    <p:sldId id="487" r:id="rId19"/>
    <p:sldId id="477" r:id="rId20"/>
    <p:sldId id="455" r:id="rId21"/>
    <p:sldId id="479" r:id="rId22"/>
    <p:sldId id="456" r:id="rId23"/>
    <p:sldId id="480" r:id="rId24"/>
    <p:sldId id="457" r:id="rId25"/>
    <p:sldId id="481" r:id="rId26"/>
    <p:sldId id="458" r:id="rId27"/>
    <p:sldId id="482" r:id="rId28"/>
    <p:sldId id="459" r:id="rId29"/>
    <p:sldId id="483" r:id="rId30"/>
    <p:sldId id="460" r:id="rId31"/>
    <p:sldId id="470" r:id="rId32"/>
    <p:sldId id="474" r:id="rId33"/>
    <p:sldId id="484" r:id="rId34"/>
    <p:sldId id="478" r:id="rId35"/>
    <p:sldId id="372" r:id="rId3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42A26-ED0B-43EE-8837-DEF6AD695F4F}" v="33" dt="2022-06-13T12:26:59.236"/>
    <p1510:client id="{0B067BD4-2A3D-4700-8EA9-18E9DA510FA6}" v="1" dt="2023-10-25T09:40:59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89774" autoAdjust="0"/>
  </p:normalViewPr>
  <p:slideViewPr>
    <p:cSldViewPr snapToGrid="0">
      <p:cViewPr>
        <p:scale>
          <a:sx n="90" d="100"/>
          <a:sy n="90" d="100"/>
        </p:scale>
        <p:origin x="28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0934-9F48-4437-853B-C963052AFFE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338B-05AD-4B6D-9CBF-0FCF6E246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2eaf7573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g92eaf7573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4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0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6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7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8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00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17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7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2311400"/>
            <a:ext cx="3028950" cy="3157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5689072"/>
            <a:ext cx="3028950" cy="3159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34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9163050"/>
            <a:ext cx="378619" cy="4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96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41" y="9112603"/>
            <a:ext cx="304800" cy="4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0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4541" y="167394"/>
            <a:ext cx="6588919" cy="95712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41" y="9082794"/>
            <a:ext cx="295275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13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72" y="3077337"/>
            <a:ext cx="5829551" cy="212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44" y="5613498"/>
            <a:ext cx="4800806" cy="25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Arial"/>
              <a:buNone/>
              <a:defRPr sz="31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28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sz="23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0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1996162" y="3787030"/>
            <a:ext cx="8452490" cy="167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-1404410" y="2172474"/>
            <a:ext cx="8452490" cy="49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8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60444" y="2493912"/>
            <a:ext cx="6537407" cy="61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0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44274" y="6934321"/>
            <a:ext cx="4114977" cy="81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344274" y="885135"/>
            <a:ext cx="4114977" cy="594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344274" y="7752957"/>
            <a:ext cx="4114977" cy="116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4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15" y="394412"/>
            <a:ext cx="2256433" cy="167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681404" y="394415"/>
            <a:ext cx="3833841" cy="845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15" y="2072960"/>
            <a:ext cx="2256433" cy="67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8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42915" y="396705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42915" y="2217424"/>
            <a:ext cx="3030169" cy="9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3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42915" y="3141541"/>
            <a:ext cx="3030169" cy="570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483918" y="2217424"/>
            <a:ext cx="3031530" cy="9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3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3483918" y="3141541"/>
            <a:ext cx="3031530" cy="570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71491" y="2311442"/>
            <a:ext cx="3286266" cy="653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3772062" y="2311442"/>
            <a:ext cx="3286266" cy="653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41758" y="6365635"/>
            <a:ext cx="5829551" cy="196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99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41758" y="4198659"/>
            <a:ext cx="5829551" cy="216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9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42915" y="2311441"/>
            <a:ext cx="6172465" cy="653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5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4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bg1">
                <a:shade val="90000"/>
                <a:satMod val="3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621507" y="64205"/>
            <a:ext cx="45362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100">
              <a:solidFill>
                <a:srgbClr val="5B0091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 userDrawn="1"/>
        </p:nvSpPr>
        <p:spPr bwMode="auto">
          <a:xfrm>
            <a:off x="134541" y="167394"/>
            <a:ext cx="6588919" cy="95712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48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15" y="2311441"/>
            <a:ext cx="6172465" cy="653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57200" marR="0" lvl="0" indent="-450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778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263614" y="984728"/>
            <a:ext cx="6306845" cy="9670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GCSE PE </a:t>
            </a:r>
            <a:r>
              <a:rPr lang="en-US" sz="36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PEP</a:t>
            </a:r>
          </a:p>
          <a:p>
            <a:pPr algn="ctr"/>
            <a:r>
              <a:rPr lang="en-US" sz="36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Coursework </a:t>
            </a:r>
            <a:endParaRPr lang="en-GB" sz="36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69818-81CC-4A6E-8FE1-575438BD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30" y="2173351"/>
            <a:ext cx="6546532" cy="6269831"/>
          </a:xfrm>
          <a:ln w="15875">
            <a:solidFill>
              <a:srgbClr val="0070C0"/>
            </a:solidFill>
            <a:prstDash val="sysDash"/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50" dirty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2D3D9-6622-431F-B029-09ECED8ED1EF}"/>
              </a:ext>
            </a:extLst>
          </p:cNvPr>
          <p:cNvSpPr/>
          <p:nvPr/>
        </p:nvSpPr>
        <p:spPr>
          <a:xfrm rot="20944457">
            <a:off x="136915" y="195482"/>
            <a:ext cx="2237420" cy="710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KS4</a:t>
            </a:r>
            <a:r>
              <a:rPr lang="en-US" sz="4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4A4E-C76C-4575-878A-1114175E25FD}"/>
              </a:ext>
            </a:extLst>
          </p:cNvPr>
          <p:cNvSpPr txBox="1"/>
          <p:nvPr/>
        </p:nvSpPr>
        <p:spPr>
          <a:xfrm>
            <a:off x="89830" y="8513402"/>
            <a:ext cx="4244629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NAME:</a:t>
            </a:r>
          </a:p>
          <a:p>
            <a:r>
              <a:rPr lang="en-GB" dirty="0"/>
              <a:t>CLASS:</a:t>
            </a:r>
          </a:p>
          <a:p>
            <a:r>
              <a:rPr lang="en-GB" dirty="0"/>
              <a:t>PE TEACHER :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9EE6BD4-E11C-40EA-908A-E2BFE1E9021E}"/>
              </a:ext>
            </a:extLst>
          </p:cNvPr>
          <p:cNvSpPr/>
          <p:nvPr/>
        </p:nvSpPr>
        <p:spPr>
          <a:xfrm>
            <a:off x="4097890" y="2213597"/>
            <a:ext cx="2443476" cy="1695297"/>
          </a:xfrm>
          <a:prstGeom prst="cloudCallout">
            <a:avLst>
              <a:gd name="adj1" fmla="val -88113"/>
              <a:gd name="adj2" fmla="val 62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Complete a 6 week training programme and record training methods, principles and data?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D84B826-342B-46BF-B89E-7797E6925F2A}"/>
              </a:ext>
            </a:extLst>
          </p:cNvPr>
          <p:cNvSpPr/>
          <p:nvPr/>
        </p:nvSpPr>
        <p:spPr>
          <a:xfrm>
            <a:off x="4334459" y="6216423"/>
            <a:ext cx="2065156" cy="1750595"/>
          </a:xfrm>
          <a:prstGeom prst="cloudCallout">
            <a:avLst>
              <a:gd name="adj1" fmla="val -98625"/>
              <a:gd name="adj2" fmla="val -519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Write 1500 word evaluation of your 6 week training programme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06F86EE-25FC-4414-9F89-49A982C50387}"/>
              </a:ext>
            </a:extLst>
          </p:cNvPr>
          <p:cNvSpPr/>
          <p:nvPr/>
        </p:nvSpPr>
        <p:spPr>
          <a:xfrm>
            <a:off x="316634" y="6519218"/>
            <a:ext cx="2443476" cy="1447800"/>
          </a:xfrm>
          <a:prstGeom prst="cloudCallout">
            <a:avLst>
              <a:gd name="adj1" fmla="val 61622"/>
              <a:gd name="adj2" fmla="val -730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Present &amp; analyse your performance data from 6 week training 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F4B54649-E68D-49FF-90F6-FB54DEC045AC}"/>
              </a:ext>
            </a:extLst>
          </p:cNvPr>
          <p:cNvSpPr/>
          <p:nvPr/>
        </p:nvSpPr>
        <p:spPr>
          <a:xfrm>
            <a:off x="316634" y="2399099"/>
            <a:ext cx="2443476" cy="1724327"/>
          </a:xfrm>
          <a:prstGeom prst="cloudCallout">
            <a:avLst>
              <a:gd name="adj1" fmla="val 86157"/>
              <a:gd name="adj2" fmla="val 615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100" dirty="0">
                <a:latin typeface="Century Gothic" panose="020B0502020202020204" pitchFamily="34" charset="0"/>
              </a:rPr>
              <a:t>Identify your strengths and weakness by fitness testing different components of fitness.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013A7-5A38-43EA-A227-4C86039E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08" y="4123426"/>
            <a:ext cx="3026179" cy="2119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062DB-6330-4238-A184-E929EF0A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11" y="8501546"/>
            <a:ext cx="1870372" cy="935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5B8D1-725D-4A12-BEE7-B7472B4C5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217" y="39416"/>
            <a:ext cx="1429251" cy="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1C003-F979-D4E8-EA6E-03A5AC91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" y="0"/>
            <a:ext cx="6729927" cy="9525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46FB0-5E2F-C45B-B9FB-9248866C2684}"/>
              </a:ext>
            </a:extLst>
          </p:cNvPr>
          <p:cNvSpPr txBox="1"/>
          <p:nvPr/>
        </p:nvSpPr>
        <p:spPr>
          <a:xfrm>
            <a:off x="4879195" y="73119"/>
            <a:ext cx="178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Appendix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1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2F42A-E6B4-2AC8-7E3A-BDE5095E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22672" y="1825325"/>
            <a:ext cx="9893280" cy="6268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D078-0EEE-294A-D74F-8DBA2E8634FC}"/>
              </a:ext>
            </a:extLst>
          </p:cNvPr>
          <p:cNvSpPr txBox="1"/>
          <p:nvPr/>
        </p:nvSpPr>
        <p:spPr>
          <a:xfrm rot="16200000">
            <a:off x="-304548" y="448351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04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B86E3-2A5F-6421-E21E-86A283CE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82799" y="1683538"/>
            <a:ext cx="9792934" cy="6425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BC957-DB3C-7881-8C7B-650420A90E1B}"/>
              </a:ext>
            </a:extLst>
          </p:cNvPr>
          <p:cNvSpPr txBox="1"/>
          <p:nvPr/>
        </p:nvSpPr>
        <p:spPr>
          <a:xfrm rot="16200000">
            <a:off x="-405249" y="44958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5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F77E4-C15A-9605-0A4D-3C9081D1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41"/>
            <a:ext cx="6645216" cy="501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4C44B-4CD0-EF1B-8242-5EF0D321D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7436"/>
            <a:ext cx="6645216" cy="44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6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EC2B8-744E-87C6-62C1-C12E356BB0BC}"/>
              </a:ext>
            </a:extLst>
          </p:cNvPr>
          <p:cNvSpPr txBox="1"/>
          <p:nvPr/>
        </p:nvSpPr>
        <p:spPr>
          <a:xfrm rot="16200000">
            <a:off x="-368399" y="722672"/>
            <a:ext cx="154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13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1BEEF8-A51B-0E2D-EDC9-B423DB64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9612" y="-306931"/>
            <a:ext cx="49381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E1CA36-D273-A332-939A-14EC171D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19002" y="414310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58A49E-7666-E02C-F37B-23470E4EB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0" y="4239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6ECAF2-BF24-B802-D87C-8F14FEC5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77419" y="384813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C659F-FCA2-DF85-B1D1-6DD781033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3" y="24480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0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questionnaire&#10;&#10;Description automatically generated">
            <a:extLst>
              <a:ext uri="{FF2B5EF4-FFF2-40B4-BE49-F238E27FC236}">
                <a16:creationId xmlns:a16="http://schemas.microsoft.com/office/drawing/2014/main" id="{F3588E1C-CCCB-A68A-D782-BCED0BBAD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1"/>
            <a:ext cx="6858000" cy="97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2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7AEF0C-DDC2-251E-5F36-C1C0BE26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735" y="370064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0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7E8F54-E81A-72D4-9291-92C2D82E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10" y="4239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4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04283E-4BD9-885F-719C-47D0CFF0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735" y="551732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3CE60-6782-FF57-E51E-A96A3B3D9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3" y="4239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A0801-CB42-257D-C00E-3ACFC14E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735" y="370064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5CB38D-6291-3077-CA0E-EFD36169A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3" y="24480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1428-AEE5-0656-1B8F-6A4E80FEF87D}"/>
              </a:ext>
            </a:extLst>
          </p:cNvPr>
          <p:cNvSpPr txBox="1"/>
          <p:nvPr/>
        </p:nvSpPr>
        <p:spPr>
          <a:xfrm rot="16200000">
            <a:off x="-2616808" y="4951810"/>
            <a:ext cx="643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Overview: Results &amp; data Table from circuit  training Sessions</a:t>
            </a:r>
          </a:p>
          <a:p>
            <a:pPr algn="ctr"/>
            <a:r>
              <a:rPr lang="en-US" b="1" dirty="0"/>
              <a:t> week 1-6 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2CEE46-5BE1-34A2-EC09-CB1571A2D8E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1488" y="45243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3BB80-4DB3-C2FF-E81F-684C6448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71808" y="2232546"/>
            <a:ext cx="9573946" cy="5527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3DDF2E-A9C9-8AFF-846C-F5732E82E67C}"/>
              </a:ext>
            </a:extLst>
          </p:cNvPr>
          <p:cNvSpPr txBox="1"/>
          <p:nvPr/>
        </p:nvSpPr>
        <p:spPr>
          <a:xfrm rot="16200000">
            <a:off x="-396184" y="612226"/>
            <a:ext cx="15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0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1428-AEE5-0656-1B8F-6A4E80FEF87D}"/>
              </a:ext>
            </a:extLst>
          </p:cNvPr>
          <p:cNvSpPr txBox="1"/>
          <p:nvPr/>
        </p:nvSpPr>
        <p:spPr>
          <a:xfrm>
            <a:off x="1437968" y="832300"/>
            <a:ext cx="398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Results &amp; data from training Sessions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49E5A-0E3A-F221-3519-4AFB3BD2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531302"/>
            <a:ext cx="5731510" cy="6843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760FB-828F-E763-5260-3F5EE2B1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5290" y="-442823"/>
            <a:ext cx="49381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1428-AEE5-0656-1B8F-6A4E80FEF87D}"/>
              </a:ext>
            </a:extLst>
          </p:cNvPr>
          <p:cNvSpPr txBox="1"/>
          <p:nvPr/>
        </p:nvSpPr>
        <p:spPr>
          <a:xfrm>
            <a:off x="1578078" y="752168"/>
            <a:ext cx="398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Results &amp; data from training Sessions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49E5A-0E3A-F221-3519-4AFB3BD2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531302"/>
            <a:ext cx="5731510" cy="6843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A489F-AF3A-91BE-8B7C-A2012A9D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5290" y="-480666"/>
            <a:ext cx="49381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A799-5A9A-36F8-DB03-7B4B6E10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39908" y="1773562"/>
            <a:ext cx="9788013" cy="647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9FFE9-168D-E1F8-8ADF-C2DCB67CE26F}"/>
              </a:ext>
            </a:extLst>
          </p:cNvPr>
          <p:cNvSpPr txBox="1"/>
          <p:nvPr/>
        </p:nvSpPr>
        <p:spPr>
          <a:xfrm rot="16200000">
            <a:off x="-347439" y="58109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11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uestionnaire with text and a yellow line&#10;&#10;Description automatically generated">
            <a:extLst>
              <a:ext uri="{FF2B5EF4-FFF2-40B4-BE49-F238E27FC236}">
                <a16:creationId xmlns:a16="http://schemas.microsoft.com/office/drawing/2014/main" id="{CBFC5D7B-AADD-689D-38DD-A0950E646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3"/>
            <a:ext cx="6858000" cy="96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12C15-B740-5DA4-0EB7-170F93E1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37301" y="2158180"/>
            <a:ext cx="9080090" cy="6710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4B41C2-5B13-1DA4-DFAD-F3EB1318806C}"/>
              </a:ext>
            </a:extLst>
          </p:cNvPr>
          <p:cNvSpPr txBox="1"/>
          <p:nvPr/>
        </p:nvSpPr>
        <p:spPr>
          <a:xfrm>
            <a:off x="1224116" y="442452"/>
            <a:ext cx="408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Assessment, Grading &amp; Marking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645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78604319-935A-EFDD-265C-B9AF9BCD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" y="0"/>
            <a:ext cx="684288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3F581-1C50-F689-BB74-6DD62F14F73E}"/>
              </a:ext>
            </a:extLst>
          </p:cNvPr>
          <p:cNvSpPr txBox="1"/>
          <p:nvPr/>
        </p:nvSpPr>
        <p:spPr>
          <a:xfrm>
            <a:off x="2728452" y="36871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1 </a:t>
            </a:r>
            <a:endParaRPr lang="en-GB" dirty="0"/>
          </a:p>
        </p:txBody>
      </p:sp>
      <p:pic>
        <p:nvPicPr>
          <p:cNvPr id="5" name="Picture 4" descr="A questionnaire with red lines&#10;&#10;Description automatically generated">
            <a:extLst>
              <a:ext uri="{FF2B5EF4-FFF2-40B4-BE49-F238E27FC236}">
                <a16:creationId xmlns:a16="http://schemas.microsoft.com/office/drawing/2014/main" id="{1F871AAA-3C00-9646-33E6-AC3A1B75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7"/>
            <a:ext cx="6858000" cy="97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1A5AD1-42EF-845F-7D6C-D4AA46A0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80"/>
            <a:ext cx="6651716" cy="7875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8DB20-8F8F-EE2A-9F99-23B9C1497A81}"/>
              </a:ext>
            </a:extLst>
          </p:cNvPr>
          <p:cNvSpPr txBox="1"/>
          <p:nvPr/>
        </p:nvSpPr>
        <p:spPr>
          <a:xfrm>
            <a:off x="2704534" y="33921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84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8D2B6-34E5-89D7-2132-BFA09B67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73" y="1016647"/>
            <a:ext cx="4663844" cy="585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5B35D-6D3D-73E6-D947-71F99739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32" y="7082054"/>
            <a:ext cx="4396926" cy="130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13DDF-656F-4704-9169-E96D3166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32" y="8385187"/>
            <a:ext cx="4473328" cy="108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09B71-A37D-EF4E-EC7F-84BFDEF647D0}"/>
              </a:ext>
            </a:extLst>
          </p:cNvPr>
          <p:cNvSpPr txBox="1"/>
          <p:nvPr/>
        </p:nvSpPr>
        <p:spPr>
          <a:xfrm>
            <a:off x="2701022" y="43867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0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0"/>
          <p:cNvSpPr txBox="1"/>
          <p:nvPr/>
        </p:nvSpPr>
        <p:spPr>
          <a:xfrm>
            <a:off x="190184" y="209506"/>
            <a:ext cx="6396993" cy="83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0786" tIns="45382" rIns="90786" bIns="45382" anchor="ctr" anchorCtr="0">
            <a:noAutofit/>
          </a:bodyPr>
          <a:lstStyle/>
          <a:p>
            <a:pPr algn="ctr" defTabSz="829544">
              <a:spcBef>
                <a:spcPts val="635"/>
              </a:spcBef>
              <a:buClr>
                <a:srgbClr val="000000"/>
              </a:buClr>
            </a:pPr>
            <a:r>
              <a:rPr lang="en-US" sz="1452" b="1" kern="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Appendix 4 : </a:t>
            </a:r>
            <a:r>
              <a:rPr lang="en-US" sz="1452" b="1" kern="0" dirty="0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1452" b="1" kern="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Test Pre-Test data/ Scores</a:t>
            </a:r>
            <a:endParaRPr sz="1452" b="1" kern="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70"/>
          <p:cNvSpPr txBox="1"/>
          <p:nvPr/>
        </p:nvSpPr>
        <p:spPr>
          <a:xfrm>
            <a:off x="219221" y="1258753"/>
            <a:ext cx="6396993" cy="87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n-US" sz="127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at your results from your fitness testing and fill in the following boxes.</a:t>
            </a:r>
            <a:endParaRPr sz="127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70"/>
          <p:cNvSpPr txBox="1"/>
          <p:nvPr/>
        </p:nvSpPr>
        <p:spPr>
          <a:xfrm>
            <a:off x="219221" y="1944779"/>
            <a:ext cx="6396993" cy="17091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n-US"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analysing my fitness testing my strengths are:</a:t>
            </a:r>
            <a:endParaRPr sz="127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70"/>
          <p:cNvSpPr txBox="1"/>
          <p:nvPr/>
        </p:nvSpPr>
        <p:spPr>
          <a:xfrm>
            <a:off x="190191" y="3982060"/>
            <a:ext cx="6396993" cy="17091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n-US"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analysing my fitness testing my weaknesses are:</a:t>
            </a:r>
            <a:endParaRPr sz="127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70"/>
          <p:cNvSpPr txBox="1"/>
          <p:nvPr/>
        </p:nvSpPr>
        <p:spPr>
          <a:xfrm>
            <a:off x="190191" y="5902474"/>
            <a:ext cx="6396993" cy="3609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n-US"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analysing my fitness testing my performance may be affected by:</a:t>
            </a:r>
            <a:endParaRPr sz="127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713DD0-99D1-CFC5-DFB9-01488639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94892"/>
              </p:ext>
            </p:extLst>
          </p:nvPr>
        </p:nvGraphicFramePr>
        <p:xfrm>
          <a:off x="609600" y="1966414"/>
          <a:ext cx="5638800" cy="5823544"/>
        </p:xfrm>
        <a:graphic>
          <a:graphicData uri="http://schemas.openxmlformats.org/drawingml/2006/table">
            <a:tbl>
              <a:tblPr firstRow="1" firstCol="1" bandRow="1"/>
              <a:tblGrid>
                <a:gridCol w="2819400">
                  <a:extLst>
                    <a:ext uri="{9D8B030D-6E8A-4147-A177-3AD203B41FA5}">
                      <a16:colId xmlns:a16="http://schemas.microsoft.com/office/drawing/2014/main" val="385209453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48749281"/>
                    </a:ext>
                  </a:extLst>
                </a:gridCol>
              </a:tblGrid>
              <a:tr h="6196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Name: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Sport: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399466"/>
                  </a:ext>
                </a:extLst>
              </a:tr>
              <a:tr h="65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SMART TARGET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Explanation of target for PEP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183694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49340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05296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Achievable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53493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Realistic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883838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bound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8836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CC3CDC9-1DC1-5534-4210-70BA20055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529" y="99925"/>
            <a:ext cx="37309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4: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PEP SMART TARGET TABLE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e8ebfb-c7a4-4210-86bb-20e9c35d995f" xsi:nil="true"/>
    <SharedWithUsers xmlns="e2afa42c-b3b3-4b05-896e-cf97ec3406b8">
      <UserInfo>
        <DisplayName>Office Admin (STA Staff)</DisplayName>
        <AccountId>290</AccountId>
        <AccountType/>
      </UserInfo>
      <UserInfo>
        <DisplayName>SBE Office</DisplayName>
        <AccountId>291</AccountId>
        <AccountType/>
      </UserInfo>
      <UserInfo>
        <DisplayName>Mr Jansen (SBE)</DisplayName>
        <AccountId>285</AccountId>
        <AccountType/>
      </UserInfo>
    </SharedWithUsers>
    <RequirePractical xmlns="cfe8ebfb-c7a4-4210-86bb-20e9c35d995f" xsi:nil="true"/>
    <Reference xmlns="cfe8ebfb-c7a4-4210-86bb-20e9c35d995f" xsi:nil="true"/>
    <TaxCatchAll xmlns="e2afa42c-b3b3-4b05-896e-cf97ec3406b8" xsi:nil="true"/>
    <lcf76f155ced4ddcb4097134ff3c332f xmlns="cfe8ebfb-c7a4-4210-86bb-20e9c35d995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08D2AB3315F4FB1D0EF39FFC7B653" ma:contentTypeVersion="19" ma:contentTypeDescription="Create a new document." ma:contentTypeScope="" ma:versionID="46ccf33a4fe0860ee98726afc3ef4a42">
  <xsd:schema xmlns:xsd="http://www.w3.org/2001/XMLSchema" xmlns:xs="http://www.w3.org/2001/XMLSchema" xmlns:p="http://schemas.microsoft.com/office/2006/metadata/properties" xmlns:ns2="cfe8ebfb-c7a4-4210-86bb-20e9c35d995f" xmlns:ns3="e2afa42c-b3b3-4b05-896e-cf97ec3406b8" targetNamespace="http://schemas.microsoft.com/office/2006/metadata/properties" ma:root="true" ma:fieldsID="1bf385b33179003d6e18f200378c0797" ns2:_="" ns3:_="">
    <xsd:import namespace="cfe8ebfb-c7a4-4210-86bb-20e9c35d995f"/>
    <xsd:import namespace="e2afa42c-b3b3-4b05-896e-cf97ec340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Reference" minOccurs="0"/>
                <xsd:element ref="ns3:SharedWithUsers" minOccurs="0"/>
                <xsd:element ref="ns3:SharedWithDetails" minOccurs="0"/>
                <xsd:element ref="ns2:RequirePractical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ebfb-c7a4-4210-86bb-20e9c35d9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ference" ma:index="19" nillable="true" ma:displayName="Reference" ma:internalName="Reference">
      <xsd:simpleType>
        <xsd:restriction base="dms:Text">
          <xsd:maxLength value="255"/>
        </xsd:restriction>
      </xsd:simpleType>
    </xsd:element>
    <xsd:element name="RequirePractical" ma:index="22" nillable="true" ma:displayName="Require Practical" ma:format="Dropdown" ma:internalName="RequirePractical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b23db2-b8b9-4b42-b88d-099d99dca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fa42c-b3b3-4b05-896e-cf97ec3406b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5eb1806-bb2c-4130-bdb2-4382f647095a}" ma:internalName="TaxCatchAll" ma:showField="CatchAllData" ma:web="e2afa42c-b3b3-4b05-896e-cf97ec340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5C07C-4B3A-4DA2-AAC5-EF5A790233B5}">
  <ds:schemaRefs>
    <ds:schemaRef ds:uri="cfe8ebfb-c7a4-4210-86bb-20e9c35d995f"/>
    <ds:schemaRef ds:uri="http://schemas.microsoft.com/office/2006/metadata/properties"/>
    <ds:schemaRef ds:uri="http://www.w3.org/XML/1998/namespace"/>
    <ds:schemaRef ds:uri="http://purl.org/dc/elements/1.1/"/>
    <ds:schemaRef ds:uri="e2afa42c-b3b3-4b05-896e-cf97ec3406b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DC95C0-1CD2-4EF8-9F73-3EF3CDB46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D15145-AA30-40C1-B4C5-21E2B836F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8ebfb-c7a4-4210-86bb-20e9c35d995f"/>
    <ds:schemaRef ds:uri="e2afa42c-b3b3-4b05-896e-cf97ec340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204</Words>
  <Application>Microsoft Macintosh PowerPoint</Application>
  <PresentationFormat>A4 Paper (210x297 mm)</PresentationFormat>
  <Paragraphs>68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HelloFirstieBigGulp</vt:lpstr>
      <vt:lpstr>Office Theme</vt:lpstr>
      <vt:lpstr>1_Blank Presentation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Watson SBA</dc:creator>
  <cp:lastModifiedBy>emma Thornton</cp:lastModifiedBy>
  <cp:revision>101</cp:revision>
  <cp:lastPrinted>2022-05-09T06:55:45Z</cp:lastPrinted>
  <dcterms:created xsi:type="dcterms:W3CDTF">2020-05-23T19:54:26Z</dcterms:created>
  <dcterms:modified xsi:type="dcterms:W3CDTF">2024-04-18T19:17:31Z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0x010100FCC08D2AB3315F4FB1D0EF39FFC7B653</vt:lpwstr>
  </property>
  <property fmtid="{D5CDD505-2E9C-101B-9397-08002B2CF9AE}" pid="3" name="_dlc_DocIdItemGuid">
    <vt:lpwstr>bbe53790-465d-4eb7-b7ee-2c718d91f48c</vt:lpwstr>
  </property>
  <property fmtid="{D5CDD505-2E9C-101B-9397-08002B2CF9AE}" pid="4" name="Order">
    <vt:r8>5100</vt:r8>
  </property>
  <property fmtid="{D5CDD505-2E9C-101B-9397-08002B2CF9AE}" pid="5" name="_ExtendedDescription">
    <vt:lpwstr/>
  </property>
  <property fmtid="{D5CDD505-2E9C-101B-9397-08002B2CF9AE}" pid="6" name="ComplianceAssetId">
    <vt:lpwstr/>
  </property>
</Properties>
</file>