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0E1877-E5DE-EF64-ADFF-BF2FDFCAC34F}" v="1131" dt="2024-09-21T16:00:57.344"/>
    <p1510:client id="{73C173E5-064F-9E7D-A7C8-BB350731CF4E}" v="1135" dt="2024-09-22T11:28:50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Gille" userId="c893122afb012b1c" providerId="Windows Live" clId="Web-{550E1877-E5DE-EF64-ADFF-BF2FDFCAC34F}"/>
    <pc:docChg chg="addSld modSld">
      <pc:chgData name="Emma Gille" userId="c893122afb012b1c" providerId="Windows Live" clId="Web-{550E1877-E5DE-EF64-ADFF-BF2FDFCAC34F}" dt="2024-09-21T16:00:57.344" v="1128"/>
      <pc:docMkLst>
        <pc:docMk/>
      </pc:docMkLst>
      <pc:sldChg chg="addSp modSp">
        <pc:chgData name="Emma Gille" userId="c893122afb012b1c" providerId="Windows Live" clId="Web-{550E1877-E5DE-EF64-ADFF-BF2FDFCAC34F}" dt="2024-09-21T15:49:31.567" v="793" actId="20577"/>
        <pc:sldMkLst>
          <pc:docMk/>
          <pc:sldMk cId="109857222" sldId="256"/>
        </pc:sldMkLst>
        <pc:spChg chg="mod">
          <ac:chgData name="Emma Gille" userId="c893122afb012b1c" providerId="Windows Live" clId="Web-{550E1877-E5DE-EF64-ADFF-BF2FDFCAC34F}" dt="2024-09-21T15:17:30.830" v="203" actId="107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Emma Gille" userId="c893122afb012b1c" providerId="Windows Live" clId="Web-{550E1877-E5DE-EF64-ADFF-BF2FDFCAC34F}" dt="2024-09-21T15:49:31.567" v="793" actId="20577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Emma Gille" userId="c893122afb012b1c" providerId="Windows Live" clId="Web-{550E1877-E5DE-EF64-ADFF-BF2FDFCAC34F}" dt="2024-09-21T15:17:23.361" v="202" actId="1076"/>
          <ac:picMkLst>
            <pc:docMk/>
            <pc:sldMk cId="109857222" sldId="256"/>
            <ac:picMk id="4" creationId="{F0695978-9B85-C869-2386-AF81F7929625}"/>
          </ac:picMkLst>
        </pc:picChg>
        <pc:picChg chg="add mod">
          <ac:chgData name="Emma Gille" userId="c893122afb012b1c" providerId="Windows Live" clId="Web-{550E1877-E5DE-EF64-ADFF-BF2FDFCAC34F}" dt="2024-09-21T15:17:17.782" v="201" actId="14100"/>
          <ac:picMkLst>
            <pc:docMk/>
            <pc:sldMk cId="109857222" sldId="256"/>
            <ac:picMk id="5" creationId="{8E55F2BE-AD0A-BC35-BFF4-33825088E180}"/>
          </ac:picMkLst>
        </pc:picChg>
      </pc:sldChg>
      <pc:sldChg chg="modSp new">
        <pc:chgData name="Emma Gille" userId="c893122afb012b1c" providerId="Windows Live" clId="Web-{550E1877-E5DE-EF64-ADFF-BF2FDFCAC34F}" dt="2024-09-21T15:37:42.198" v="445" actId="20577"/>
        <pc:sldMkLst>
          <pc:docMk/>
          <pc:sldMk cId="264834136" sldId="257"/>
        </pc:sldMkLst>
        <pc:spChg chg="mod">
          <ac:chgData name="Emma Gille" userId="c893122afb012b1c" providerId="Windows Live" clId="Web-{550E1877-E5DE-EF64-ADFF-BF2FDFCAC34F}" dt="2024-09-21T15:16:51.874" v="197" actId="20577"/>
          <ac:spMkLst>
            <pc:docMk/>
            <pc:sldMk cId="264834136" sldId="257"/>
            <ac:spMk id="2" creationId="{1CF5C370-30CD-B219-63C3-981ED7B93DB5}"/>
          </ac:spMkLst>
        </pc:spChg>
        <pc:spChg chg="mod">
          <ac:chgData name="Emma Gille" userId="c893122afb012b1c" providerId="Windows Live" clId="Web-{550E1877-E5DE-EF64-ADFF-BF2FDFCAC34F}" dt="2024-09-21T15:37:42.198" v="445" actId="20577"/>
          <ac:spMkLst>
            <pc:docMk/>
            <pc:sldMk cId="264834136" sldId="257"/>
            <ac:spMk id="3" creationId="{7597319E-8BA6-3FB5-B283-13F4F04FE4E2}"/>
          </ac:spMkLst>
        </pc:spChg>
      </pc:sldChg>
      <pc:sldChg chg="modSp new">
        <pc:chgData name="Emma Gille" userId="c893122afb012b1c" providerId="Windows Live" clId="Web-{550E1877-E5DE-EF64-ADFF-BF2FDFCAC34F}" dt="2024-09-21T15:48:16.123" v="761" actId="20577"/>
        <pc:sldMkLst>
          <pc:docMk/>
          <pc:sldMk cId="2020393476" sldId="258"/>
        </pc:sldMkLst>
        <pc:spChg chg="mod">
          <ac:chgData name="Emma Gille" userId="c893122afb012b1c" providerId="Windows Live" clId="Web-{550E1877-E5DE-EF64-ADFF-BF2FDFCAC34F}" dt="2024-09-21T15:38:23.670" v="458" actId="20577"/>
          <ac:spMkLst>
            <pc:docMk/>
            <pc:sldMk cId="2020393476" sldId="258"/>
            <ac:spMk id="2" creationId="{5F7E8847-D547-4B76-5D58-59832D0C9282}"/>
          </ac:spMkLst>
        </pc:spChg>
        <pc:spChg chg="mod">
          <ac:chgData name="Emma Gille" userId="c893122afb012b1c" providerId="Windows Live" clId="Web-{550E1877-E5DE-EF64-ADFF-BF2FDFCAC34F}" dt="2024-09-21T15:48:16.123" v="761" actId="20577"/>
          <ac:spMkLst>
            <pc:docMk/>
            <pc:sldMk cId="2020393476" sldId="258"/>
            <ac:spMk id="3" creationId="{6F2BB2B7-0467-8E9A-9B6E-CE1382EA2910}"/>
          </ac:spMkLst>
        </pc:spChg>
      </pc:sldChg>
      <pc:sldChg chg="modSp new">
        <pc:chgData name="Emma Gille" userId="c893122afb012b1c" providerId="Windows Live" clId="Web-{550E1877-E5DE-EF64-ADFF-BF2FDFCAC34F}" dt="2024-09-21T15:57:51.721" v="1113" actId="20577"/>
        <pc:sldMkLst>
          <pc:docMk/>
          <pc:sldMk cId="2006837770" sldId="259"/>
        </pc:sldMkLst>
        <pc:spChg chg="mod">
          <ac:chgData name="Emma Gille" userId="c893122afb012b1c" providerId="Windows Live" clId="Web-{550E1877-E5DE-EF64-ADFF-BF2FDFCAC34F}" dt="2024-09-21T15:49:26.004" v="792" actId="20577"/>
          <ac:spMkLst>
            <pc:docMk/>
            <pc:sldMk cId="2006837770" sldId="259"/>
            <ac:spMk id="2" creationId="{F908E726-94AA-8418-7786-D4E74069C62F}"/>
          </ac:spMkLst>
        </pc:spChg>
        <pc:spChg chg="mod">
          <ac:chgData name="Emma Gille" userId="c893122afb012b1c" providerId="Windows Live" clId="Web-{550E1877-E5DE-EF64-ADFF-BF2FDFCAC34F}" dt="2024-09-21T15:57:51.721" v="1113" actId="20577"/>
          <ac:spMkLst>
            <pc:docMk/>
            <pc:sldMk cId="2006837770" sldId="259"/>
            <ac:spMk id="3" creationId="{0C1A1813-5A65-05BB-4E37-6E9FA65DEDDB}"/>
          </ac:spMkLst>
        </pc:spChg>
      </pc:sldChg>
      <pc:sldChg chg="addSp delSp modSp new">
        <pc:chgData name="Emma Gille" userId="c893122afb012b1c" providerId="Windows Live" clId="Web-{550E1877-E5DE-EF64-ADFF-BF2FDFCAC34F}" dt="2024-09-21T16:00:35.343" v="1127" actId="14100"/>
        <pc:sldMkLst>
          <pc:docMk/>
          <pc:sldMk cId="2669729205" sldId="260"/>
        </pc:sldMkLst>
        <pc:spChg chg="del">
          <ac:chgData name="Emma Gille" userId="c893122afb012b1c" providerId="Windows Live" clId="Web-{550E1877-E5DE-EF64-ADFF-BF2FDFCAC34F}" dt="2024-09-21T15:58:36.802" v="1115"/>
          <ac:spMkLst>
            <pc:docMk/>
            <pc:sldMk cId="2669729205" sldId="260"/>
            <ac:spMk id="3" creationId="{C1341C29-C76E-DFA7-762C-250CF7F63ED0}"/>
          </ac:spMkLst>
        </pc:spChg>
        <pc:spChg chg="add del mod">
          <ac:chgData name="Emma Gille" userId="c893122afb012b1c" providerId="Windows Live" clId="Web-{550E1877-E5DE-EF64-ADFF-BF2FDFCAC34F}" dt="2024-09-21T15:59:24.915" v="1119"/>
          <ac:spMkLst>
            <pc:docMk/>
            <pc:sldMk cId="2669729205" sldId="260"/>
            <ac:spMk id="6" creationId="{CF687976-8036-31FE-6881-7DB5AAF470C6}"/>
          </ac:spMkLst>
        </pc:spChg>
        <pc:picChg chg="add del mod ord">
          <ac:chgData name="Emma Gille" userId="c893122afb012b1c" providerId="Windows Live" clId="Web-{550E1877-E5DE-EF64-ADFF-BF2FDFCAC34F}" dt="2024-09-21T15:58:54.694" v="1118"/>
          <ac:picMkLst>
            <pc:docMk/>
            <pc:sldMk cId="2669729205" sldId="260"/>
            <ac:picMk id="4" creationId="{B80C8023-3C53-0814-B654-24DDE925EE75}"/>
          </ac:picMkLst>
        </pc:picChg>
        <pc:picChg chg="add mod ord">
          <ac:chgData name="Emma Gille" userId="c893122afb012b1c" providerId="Windows Live" clId="Web-{550E1877-E5DE-EF64-ADFF-BF2FDFCAC34F}" dt="2024-09-21T15:59:32.525" v="1122" actId="1076"/>
          <ac:picMkLst>
            <pc:docMk/>
            <pc:sldMk cId="2669729205" sldId="260"/>
            <ac:picMk id="7" creationId="{10E63986-A433-2851-77EA-CA4DC91E90F2}"/>
          </ac:picMkLst>
        </pc:picChg>
        <pc:picChg chg="add mod">
          <ac:chgData name="Emma Gille" userId="c893122afb012b1c" providerId="Windows Live" clId="Web-{550E1877-E5DE-EF64-ADFF-BF2FDFCAC34F}" dt="2024-09-21T16:00:35.343" v="1127" actId="14100"/>
          <ac:picMkLst>
            <pc:docMk/>
            <pc:sldMk cId="2669729205" sldId="260"/>
            <ac:picMk id="8" creationId="{B6B0CE91-1F14-AD15-C3DD-58226BF8DEC8}"/>
          </ac:picMkLst>
        </pc:picChg>
      </pc:sldChg>
      <pc:sldChg chg="new">
        <pc:chgData name="Emma Gille" userId="c893122afb012b1c" providerId="Windows Live" clId="Web-{550E1877-E5DE-EF64-ADFF-BF2FDFCAC34F}" dt="2024-09-21T16:00:57.344" v="1128"/>
        <pc:sldMkLst>
          <pc:docMk/>
          <pc:sldMk cId="559669440" sldId="261"/>
        </pc:sldMkLst>
      </pc:sldChg>
    </pc:docChg>
  </pc:docChgLst>
  <pc:docChgLst>
    <pc:chgData name="Emma Gille" userId="c893122afb012b1c" providerId="Windows Live" clId="Web-{73C173E5-064F-9E7D-A7C8-BB350731CF4E}"/>
    <pc:docChg chg="addSld modSld sldOrd">
      <pc:chgData name="Emma Gille" userId="c893122afb012b1c" providerId="Windows Live" clId="Web-{73C173E5-064F-9E7D-A7C8-BB350731CF4E}" dt="2024-09-22T11:28:50.484" v="1124"/>
      <pc:docMkLst>
        <pc:docMk/>
      </pc:docMkLst>
      <pc:sldChg chg="addSp modSp">
        <pc:chgData name="Emma Gille" userId="c893122afb012b1c" providerId="Windows Live" clId="Web-{73C173E5-064F-9E7D-A7C8-BB350731CF4E}" dt="2024-09-22T10:58:12.840" v="148" actId="14100"/>
        <pc:sldMkLst>
          <pc:docMk/>
          <pc:sldMk cId="109857222" sldId="256"/>
        </pc:sldMkLst>
        <pc:spChg chg="add mod">
          <ac:chgData name="Emma Gille" userId="c893122afb012b1c" providerId="Windows Live" clId="Web-{73C173E5-064F-9E7D-A7C8-BB350731CF4E}" dt="2024-09-22T10:58:12.840" v="148" actId="14100"/>
          <ac:spMkLst>
            <pc:docMk/>
            <pc:sldMk cId="109857222" sldId="256"/>
            <ac:spMk id="6" creationId="{0144563A-6DAA-E732-B9F7-9490DFB1144E}"/>
          </ac:spMkLst>
        </pc:spChg>
      </pc:sldChg>
      <pc:sldChg chg="modSp">
        <pc:chgData name="Emma Gille" userId="c893122afb012b1c" providerId="Windows Live" clId="Web-{73C173E5-064F-9E7D-A7C8-BB350731CF4E}" dt="2024-09-22T11:04:48.244" v="377" actId="20577"/>
        <pc:sldMkLst>
          <pc:docMk/>
          <pc:sldMk cId="264834136" sldId="257"/>
        </pc:sldMkLst>
        <pc:spChg chg="mod">
          <ac:chgData name="Emma Gille" userId="c893122afb012b1c" providerId="Windows Live" clId="Web-{73C173E5-064F-9E7D-A7C8-BB350731CF4E}" dt="2024-09-22T11:04:48.244" v="377" actId="20577"/>
          <ac:spMkLst>
            <pc:docMk/>
            <pc:sldMk cId="264834136" sldId="257"/>
            <ac:spMk id="3" creationId="{7597319E-8BA6-3FB5-B283-13F4F04FE4E2}"/>
          </ac:spMkLst>
        </pc:spChg>
      </pc:sldChg>
      <pc:sldChg chg="modSp">
        <pc:chgData name="Emma Gille" userId="c893122afb012b1c" providerId="Windows Live" clId="Web-{73C173E5-064F-9E7D-A7C8-BB350731CF4E}" dt="2024-09-22T11:03:48.133" v="376" actId="20577"/>
        <pc:sldMkLst>
          <pc:docMk/>
          <pc:sldMk cId="559669440" sldId="261"/>
        </pc:sldMkLst>
        <pc:spChg chg="mod">
          <ac:chgData name="Emma Gille" userId="c893122afb012b1c" providerId="Windows Live" clId="Web-{73C173E5-064F-9E7D-A7C8-BB350731CF4E}" dt="2024-09-22T10:55:17.850" v="47" actId="20577"/>
          <ac:spMkLst>
            <pc:docMk/>
            <pc:sldMk cId="559669440" sldId="261"/>
            <ac:spMk id="2" creationId="{AC102F61-88AC-6FE4-D94D-EE19CB88AFF7}"/>
          </ac:spMkLst>
        </pc:spChg>
        <pc:spChg chg="mod">
          <ac:chgData name="Emma Gille" userId="c893122afb012b1c" providerId="Windows Live" clId="Web-{73C173E5-064F-9E7D-A7C8-BB350731CF4E}" dt="2024-09-22T11:03:48.133" v="376" actId="20577"/>
          <ac:spMkLst>
            <pc:docMk/>
            <pc:sldMk cId="559669440" sldId="261"/>
            <ac:spMk id="3" creationId="{5AC7959C-527C-0BD8-8774-275BD8AD9722}"/>
          </ac:spMkLst>
        </pc:spChg>
      </pc:sldChg>
      <pc:sldChg chg="modSp new">
        <pc:chgData name="Emma Gille" userId="c893122afb012b1c" providerId="Windows Live" clId="Web-{73C173E5-064F-9E7D-A7C8-BB350731CF4E}" dt="2024-09-22T11:24:21.019" v="964" actId="14100"/>
        <pc:sldMkLst>
          <pc:docMk/>
          <pc:sldMk cId="1313439517" sldId="262"/>
        </pc:sldMkLst>
        <pc:spChg chg="mod">
          <ac:chgData name="Emma Gille" userId="c893122afb012b1c" providerId="Windows Live" clId="Web-{73C173E5-064F-9E7D-A7C8-BB350731CF4E}" dt="2024-09-22T11:02:58.131" v="316" actId="20577"/>
          <ac:spMkLst>
            <pc:docMk/>
            <pc:sldMk cId="1313439517" sldId="262"/>
            <ac:spMk id="2" creationId="{D14557BC-5B05-6142-0463-0493974CAEF4}"/>
          </ac:spMkLst>
        </pc:spChg>
        <pc:spChg chg="mod">
          <ac:chgData name="Emma Gille" userId="c893122afb012b1c" providerId="Windows Live" clId="Web-{73C173E5-064F-9E7D-A7C8-BB350731CF4E}" dt="2024-09-22T11:24:21.019" v="964" actId="14100"/>
          <ac:spMkLst>
            <pc:docMk/>
            <pc:sldMk cId="1313439517" sldId="262"/>
            <ac:spMk id="3" creationId="{A163226E-E3CC-4524-9C05-341D1EA0486D}"/>
          </ac:spMkLst>
        </pc:spChg>
      </pc:sldChg>
      <pc:sldChg chg="modSp new">
        <pc:chgData name="Emma Gille" userId="c893122afb012b1c" providerId="Windows Live" clId="Web-{73C173E5-064F-9E7D-A7C8-BB350731CF4E}" dt="2024-09-22T11:23:23.642" v="959" actId="20577"/>
        <pc:sldMkLst>
          <pc:docMk/>
          <pc:sldMk cId="4172132653" sldId="263"/>
        </pc:sldMkLst>
        <pc:spChg chg="mod">
          <ac:chgData name="Emma Gille" userId="c893122afb012b1c" providerId="Windows Live" clId="Web-{73C173E5-064F-9E7D-A7C8-BB350731CF4E}" dt="2024-09-22T11:17:28.317" v="939" actId="20577"/>
          <ac:spMkLst>
            <pc:docMk/>
            <pc:sldMk cId="4172132653" sldId="263"/>
            <ac:spMk id="2" creationId="{DD44F70C-C0CE-4F33-5238-09B80965E951}"/>
          </ac:spMkLst>
        </pc:spChg>
        <pc:spChg chg="mod">
          <ac:chgData name="Emma Gille" userId="c893122afb012b1c" providerId="Windows Live" clId="Web-{73C173E5-064F-9E7D-A7C8-BB350731CF4E}" dt="2024-09-22T11:23:23.642" v="959" actId="20577"/>
          <ac:spMkLst>
            <pc:docMk/>
            <pc:sldMk cId="4172132653" sldId="263"/>
            <ac:spMk id="3" creationId="{4E7C0A6A-3F47-E85C-ECF0-CEDCCB727BDE}"/>
          </ac:spMkLst>
        </pc:spChg>
      </pc:sldChg>
      <pc:sldChg chg="addSp delSp modSp new ord">
        <pc:chgData name="Emma Gille" userId="c893122afb012b1c" providerId="Windows Live" clId="Web-{73C173E5-064F-9E7D-A7C8-BB350731CF4E}" dt="2024-09-22T11:28:50.484" v="1124"/>
        <pc:sldMkLst>
          <pc:docMk/>
          <pc:sldMk cId="984412438" sldId="264"/>
        </pc:sldMkLst>
        <pc:spChg chg="del">
          <ac:chgData name="Emma Gille" userId="c893122afb012b1c" providerId="Windows Live" clId="Web-{73C173E5-064F-9E7D-A7C8-BB350731CF4E}" dt="2024-09-22T11:28:50.484" v="1124"/>
          <ac:spMkLst>
            <pc:docMk/>
            <pc:sldMk cId="984412438" sldId="264"/>
            <ac:spMk id="2" creationId="{5529327B-586D-7F06-A7A6-8A8328D640EE}"/>
          </ac:spMkLst>
        </pc:spChg>
        <pc:spChg chg="mod">
          <ac:chgData name="Emma Gille" userId="c893122afb012b1c" providerId="Windows Live" clId="Web-{73C173E5-064F-9E7D-A7C8-BB350731CF4E}" dt="2024-09-22T11:28:10.873" v="1121" actId="20577"/>
          <ac:spMkLst>
            <pc:docMk/>
            <pc:sldMk cId="984412438" sldId="264"/>
            <ac:spMk id="3" creationId="{DFA878FF-3A1A-DCB0-DABA-FE352297C597}"/>
          </ac:spMkLst>
        </pc:spChg>
        <pc:picChg chg="add mod">
          <ac:chgData name="Emma Gille" userId="c893122afb012b1c" providerId="Windows Live" clId="Web-{73C173E5-064F-9E7D-A7C8-BB350731CF4E}" dt="2024-09-22T11:28:41.843" v="1123" actId="1076"/>
          <ac:picMkLst>
            <pc:docMk/>
            <pc:sldMk cId="984412438" sldId="264"/>
            <ac:picMk id="5" creationId="{CD7E3EF4-D17D-DB10-F84E-5D756F98C5B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terford.org/blog/adhd-in-the-classroom/" TargetMode="External"/><Relationship Id="rId2" Type="http://schemas.openxmlformats.org/officeDocument/2006/relationships/hyperlink" Target="https://www.nhs.uk/conditions/attention-deficit-hyperactivity-disorder-adh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2SFB8BTfAG0" TargetMode="External"/><Relationship Id="rId5" Type="http://schemas.openxmlformats.org/officeDocument/2006/relationships/hyperlink" Target="https://www.helpguide.org/mental-health/adhd/adhd-and-school" TargetMode="External"/><Relationship Id="rId4" Type="http://schemas.openxmlformats.org/officeDocument/2006/relationships/hyperlink" Target="https://www.adhdcentre.co.uk/is-your-child-with-adhd-struggling-in-school-in-the-uk-heres-how-to-hel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8453" y="518514"/>
            <a:ext cx="9144000" cy="2387600"/>
          </a:xfrm>
        </p:spPr>
        <p:txBody>
          <a:bodyPr/>
          <a:lstStyle/>
          <a:p>
            <a:r>
              <a:rPr lang="en-US" dirty="0"/>
              <a:t>Attention Deficit Hyperactivity Disorder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7132" y="3347097"/>
            <a:ext cx="9144000" cy="199593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/>
              <a:t>What is ADHD?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/>
              <a:t>How does ADHD affect students?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/>
              <a:t>How can you as educators help students with ADHD?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/>
              <a:t>How can I support students with ADHD and help them reach the same heights of potential as their neurotypical peers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/>
              <a:t>How can ADHD affect learning and how can educators help this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endParaRPr lang="en-US" dirty="0"/>
          </a:p>
          <a:p>
            <a:pPr marL="342900" indent="-342900">
              <a:buFont typeface="Calibri" panose="020B0604020202020204" pitchFamily="34" charset="0"/>
              <a:buChar char="-"/>
            </a:pPr>
            <a:endParaRPr lang="en-US" dirty="0"/>
          </a:p>
        </p:txBody>
      </p:sp>
      <p:pic>
        <p:nvPicPr>
          <p:cNvPr id="4" name="Picture 3" descr="Image result for adhd nhs">
            <a:extLst>
              <a:ext uri="{FF2B5EF4-FFF2-40B4-BE49-F238E27FC236}">
                <a16:creationId xmlns:a16="http://schemas.microsoft.com/office/drawing/2014/main" id="{F0695978-9B85-C869-2386-AF81F7929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664" y="5340379"/>
            <a:ext cx="2951312" cy="1511240"/>
          </a:xfrm>
          <a:prstGeom prst="rect">
            <a:avLst/>
          </a:prstGeom>
        </p:spPr>
      </p:pic>
      <p:pic>
        <p:nvPicPr>
          <p:cNvPr id="5" name="Picture 4" descr="Image result for adhd nhs">
            <a:extLst>
              <a:ext uri="{FF2B5EF4-FFF2-40B4-BE49-F238E27FC236}">
                <a16:creationId xmlns:a16="http://schemas.microsoft.com/office/drawing/2014/main" id="{8E55F2BE-AD0A-BC35-BFF4-33825088E1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" y="-90"/>
            <a:ext cx="3085381" cy="27893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44563A-6DAA-E732-B9F7-9490DFB1144E}"/>
              </a:ext>
            </a:extLst>
          </p:cNvPr>
          <p:cNvSpPr txBox="1"/>
          <p:nvPr/>
        </p:nvSpPr>
        <p:spPr>
          <a:xfrm>
            <a:off x="10871200" y="406400"/>
            <a:ext cx="10566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By E.G 22/9/24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C370-30CD-B219-63C3-981ED7B93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ADHD (Attention Deficit Hyperactivity Disorder)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7319E-8BA6-3FB5-B283-13F4F04FE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Attention Deficit Hyperactivity Disorder is a condition characterized by consistent struggles with attention that is more persistent and to the scale and degree that is unusual to anyone that age or of such a degree of mental  stability. </a:t>
            </a:r>
          </a:p>
          <a:p>
            <a:r>
              <a:rPr lang="en-US" dirty="0"/>
              <a:t>ADHD is a condition that affects people's behavior; and a group of behavioral symptoms these include </a:t>
            </a:r>
          </a:p>
          <a:p>
            <a:pPr marL="0" indent="0">
              <a:buNone/>
            </a:pPr>
            <a:r>
              <a:rPr lang="en-US" dirty="0"/>
              <a:t>                        - difficulty concentrating and paying attention</a:t>
            </a:r>
          </a:p>
          <a:p>
            <a:pPr marL="0" indent="0">
              <a:buNone/>
            </a:pPr>
            <a:r>
              <a:rPr lang="en-US" dirty="0"/>
              <a:t>                        - Hyperactivity </a:t>
            </a:r>
          </a:p>
          <a:p>
            <a:pPr marL="0" indent="0">
              <a:buNone/>
            </a:pPr>
            <a:r>
              <a:rPr lang="en-US" dirty="0"/>
              <a:t>                        - Impulsiveness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3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8847-D547-4B76-5D58-59832D0C9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ADHD affect students?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BB2B7-0467-8E9A-9B6E-CE1382EA2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Due to the nature of ADHD and the nature and degree of what the condition entails; school and education often requires more effort </a:t>
            </a:r>
            <a:r>
              <a:rPr lang="en-US"/>
              <a:t>for all pupils especially those with a diagnosis of ADHD. </a:t>
            </a:r>
          </a:p>
          <a:p>
            <a:r>
              <a:rPr lang="en-US" dirty="0"/>
              <a:t>Concentration is often a vital part of lessons and teaching as a whole, students with ADHD no matter how much they try cannot stay focused always in lessons and other teaching </a:t>
            </a:r>
            <a:r>
              <a:rPr lang="en-US"/>
              <a:t>arrangements.</a:t>
            </a:r>
            <a:endParaRPr lang="en-US" dirty="0"/>
          </a:p>
          <a:p>
            <a:r>
              <a:rPr lang="en-US" dirty="0"/>
              <a:t>Students with ADHD should not be punished for exhibiting symptoms of a condition they cannot control. </a:t>
            </a:r>
          </a:p>
          <a:p>
            <a:r>
              <a:rPr lang="en-US" dirty="0"/>
              <a:t>The nature of ADHD often makes pupils struggle more with the educational degree of a lesson; this can often effect those pupils' self-esteem and pride in their work. </a:t>
            </a:r>
          </a:p>
        </p:txBody>
      </p:sp>
    </p:spTree>
    <p:extLst>
      <p:ext uri="{BB962C8B-B14F-4D97-AF65-F5344CB8AC3E}">
        <p14:creationId xmlns:p14="http://schemas.microsoft.com/office/powerpoint/2010/main" val="2020393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8E726-94AA-8418-7786-D4E74069C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as educators help students with ADHD?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A1813-5A65-05BB-4E37-6E9FA65DE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Allow for regular rest and movement breaks for the student when requested – this could allow the student to release pent up energy and re-regulate this student to re-enter the class after one of </a:t>
            </a:r>
            <a:r>
              <a:rPr lang="en-US"/>
              <a:t>these breaks. </a:t>
            </a:r>
          </a:p>
          <a:p>
            <a:r>
              <a:rPr lang="en-US" dirty="0"/>
              <a:t>Ask the students themselves to offer help and precisely on this student to educator discussion allow them to suggest ways that teaching and their condition can be </a:t>
            </a:r>
            <a:r>
              <a:rPr lang="en-US"/>
              <a:t>helped</a:t>
            </a:r>
            <a:endParaRPr lang="en-US" dirty="0"/>
          </a:p>
          <a:p>
            <a:r>
              <a:rPr lang="en-US" dirty="0"/>
              <a:t>Allow the student alternative seating or classroom placement such as standing up, resistance bands of the chair of the student, </a:t>
            </a:r>
            <a:r>
              <a:rPr lang="en-US"/>
              <a:t>exercises</a:t>
            </a:r>
            <a:r>
              <a:rPr lang="en-US" dirty="0"/>
              <a:t> for the student to do whilst seating </a:t>
            </a:r>
          </a:p>
          <a:p>
            <a:r>
              <a:rPr lang="en-US" dirty="0"/>
              <a:t>Allow fidget toys such as fidget spinners, stress balls, or any other toy to fidget with to aid </a:t>
            </a:r>
            <a:r>
              <a:rPr lang="en-US"/>
              <a:t>concentration</a:t>
            </a:r>
            <a:r>
              <a:rPr lang="en-US" dirty="0"/>
              <a:t> and to try a combat outward inattention. </a:t>
            </a:r>
          </a:p>
        </p:txBody>
      </p:sp>
    </p:spTree>
    <p:extLst>
      <p:ext uri="{BB962C8B-B14F-4D97-AF65-F5344CB8AC3E}">
        <p14:creationId xmlns:p14="http://schemas.microsoft.com/office/powerpoint/2010/main" val="2006837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410B-02D2-D6CB-F52D-DAC71D35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Image result for adhd in schools">
            <a:extLst>
              <a:ext uri="{FF2B5EF4-FFF2-40B4-BE49-F238E27FC236}">
                <a16:creationId xmlns:a16="http://schemas.microsoft.com/office/drawing/2014/main" id="{10E63986-A433-2851-77EA-CA4DC91E90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0467" y="365054"/>
            <a:ext cx="5590886" cy="5598390"/>
          </a:xfrm>
        </p:spPr>
      </p:pic>
      <p:pic>
        <p:nvPicPr>
          <p:cNvPr id="8" name="Picture 7" descr="Image result for adhd in schools">
            <a:extLst>
              <a:ext uri="{FF2B5EF4-FFF2-40B4-BE49-F238E27FC236}">
                <a16:creationId xmlns:a16="http://schemas.microsoft.com/office/drawing/2014/main" id="{B6B0CE91-1F14-AD15-C3DD-58226BF8D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5416" y="1021485"/>
            <a:ext cx="4146261" cy="476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72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2F61-88AC-6FE4-D94D-EE19CB88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I support students with ADHD and help them reach the same heights of potential as their neurotypical peers?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959C-527C-0BD8-8774-275BD8AD9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Allow for more lenient homework or private study hours – extend time or allow the student to have a controlled safe environment to complete it at school</a:t>
            </a:r>
          </a:p>
          <a:p>
            <a:r>
              <a:rPr lang="en-US" dirty="0"/>
              <a:t>Allow for movement and rest breaks and other activities to stimulate the ADHD brain and allow for a better overall study rate</a:t>
            </a:r>
          </a:p>
          <a:p>
            <a:r>
              <a:rPr lang="en-US" dirty="0"/>
              <a:t>Have guided study sessions to try a minimize distractions or lack of motivation</a:t>
            </a:r>
          </a:p>
          <a:p>
            <a:r>
              <a:rPr lang="en-US" dirty="0"/>
              <a:t>Copy PPTs and class worksheets for the student to have instead of scribing or to have more time to review and acknowledge the content</a:t>
            </a:r>
          </a:p>
          <a:p>
            <a:r>
              <a:rPr lang="en-US" dirty="0"/>
              <a:t>Implement reward systems to try and allow for extra motivation for students with ADHD</a:t>
            </a:r>
          </a:p>
          <a:p>
            <a:r>
              <a:rPr lang="en-US" dirty="0"/>
              <a:t>Have a </a:t>
            </a:r>
            <a:r>
              <a:rPr lang="en-US" dirty="0" err="1"/>
              <a:t>queit</a:t>
            </a:r>
            <a:r>
              <a:rPr lang="en-US" dirty="0"/>
              <a:t> room with few distractions or a less stimulated corner of a classroom for a student with ADHD to do tests or examinations</a:t>
            </a:r>
          </a:p>
        </p:txBody>
      </p:sp>
    </p:spTree>
    <p:extLst>
      <p:ext uri="{BB962C8B-B14F-4D97-AF65-F5344CB8AC3E}">
        <p14:creationId xmlns:p14="http://schemas.microsoft.com/office/powerpoint/2010/main" val="55966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78FF-3A1A-DCB0-DABA-FE352297C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AIID</a:t>
            </a:r>
          </a:p>
          <a:p>
            <a:r>
              <a:rPr lang="en-GB" dirty="0">
                <a:solidFill>
                  <a:srgbClr val="00B0F0"/>
                </a:solidFill>
              </a:rPr>
              <a:t>A</a:t>
            </a:r>
            <a:r>
              <a:rPr lang="en-GB" dirty="0"/>
              <a:t>djust lesson and worksheets for these students</a:t>
            </a:r>
          </a:p>
          <a:p>
            <a:r>
              <a:rPr lang="en-GB" dirty="0">
                <a:solidFill>
                  <a:srgbClr val="00B0F0"/>
                </a:solidFill>
              </a:rPr>
              <a:t>I</a:t>
            </a:r>
            <a:r>
              <a:rPr lang="en-GB" dirty="0"/>
              <a:t>nteract with these students and don't punish them if they are struggling to concentrate – it is a disorder</a:t>
            </a:r>
          </a:p>
          <a:p>
            <a:r>
              <a:rPr lang="en-GB" dirty="0">
                <a:solidFill>
                  <a:srgbClr val="00B0F0"/>
                </a:solidFill>
              </a:rPr>
              <a:t>I</a:t>
            </a:r>
            <a:r>
              <a:rPr lang="en-GB" dirty="0">
                <a:solidFill>
                  <a:srgbClr val="000000"/>
                </a:solidFill>
              </a:rPr>
              <a:t>solate if needed but remember not to isolate student from their peers if it isn't benefactory to them </a:t>
            </a:r>
          </a:p>
          <a:p>
            <a:r>
              <a:rPr lang="en-GB" dirty="0">
                <a:solidFill>
                  <a:srgbClr val="00B0F0"/>
                </a:solidFill>
              </a:rPr>
              <a:t>D</a:t>
            </a:r>
            <a:r>
              <a:rPr lang="en-GB" dirty="0"/>
              <a:t>escribe in ways that these students can understand</a:t>
            </a:r>
          </a:p>
        </p:txBody>
      </p:sp>
      <p:pic>
        <p:nvPicPr>
          <p:cNvPr id="5" name="Picture 4" descr="Image result for adhd nhs">
            <a:extLst>
              <a:ext uri="{FF2B5EF4-FFF2-40B4-BE49-F238E27FC236}">
                <a16:creationId xmlns:a16="http://schemas.microsoft.com/office/drawing/2014/main" id="{CD7E3EF4-D17D-DB10-F84E-5D756F98C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330" y="-90"/>
            <a:ext cx="3085381" cy="278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41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557BC-5B05-6142-0463-0493974C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ADHD affect learning and how can educators help with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3226E-E3CC-4524-9C05-341D1EA04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5018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r>
              <a:rPr lang="en-GB" dirty="0"/>
              <a:t>ADHD affects concentration making it hard for students to concentrate on the subject - 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Give precise and detailed instructions for the tasks at hand 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Allow rest breaks when the student needs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Give the students copies of work with less distracting stimuli such as photos or things to get waylaid on 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Allow fidget toys and comfort items to help comfort</a:t>
            </a:r>
          </a:p>
          <a:p>
            <a:r>
              <a:rPr lang="en-GB" dirty="0"/>
              <a:t>They are more likely to get distracted by classroom and external stimuli 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Place them in a less stimulated environment with less posters or displays; by themselves (if this helps the students - make sure it's not isolating), or in an alternate room maybe in a SEND base during exams, Help them get back on target with prompts if they are struggling to concentrate </a:t>
            </a:r>
          </a:p>
          <a:p>
            <a:r>
              <a:rPr lang="en-GB" dirty="0"/>
              <a:t>It's hard to stay still in one position or situation for too long 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Put exercise bands on chair legs so they can move their feet while doing work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Allow movement breaks or offer walks in the corridor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Allow lessons to be interactive and more stimulating</a:t>
            </a:r>
          </a:p>
          <a:p>
            <a:r>
              <a:rPr lang="en-GB" dirty="0"/>
              <a:t>Can cause processing difficulties or delay 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Give copies of the PPTs and worksheets directly so they can concentrate on the set work instead of worrying to scribe</a:t>
            </a:r>
          </a:p>
          <a:p>
            <a:pPr marL="0" indent="0">
              <a:buNone/>
            </a:pPr>
            <a:r>
              <a:rPr lang="en-GB" dirty="0">
                <a:solidFill>
                  <a:srgbClr val="00B0F0"/>
                </a:solidFill>
              </a:rPr>
              <a:t>Allow for more time to complete work and homework</a:t>
            </a:r>
          </a:p>
          <a:p>
            <a:pPr marL="0" indent="0">
              <a:buNone/>
            </a:pPr>
            <a:r>
              <a:rPr lang="en-GB" dirty="0"/>
              <a:t>ALWAYS DISCUSS WAYS TO HELP THE STUDENT WITH THE STUDENTS!!!</a:t>
            </a:r>
          </a:p>
        </p:txBody>
      </p:sp>
    </p:spTree>
    <p:extLst>
      <p:ext uri="{BB962C8B-B14F-4D97-AF65-F5344CB8AC3E}">
        <p14:creationId xmlns:p14="http://schemas.microsoft.com/office/powerpoint/2010/main" val="1313439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4F70C-C0CE-4F33-5238-09B80965E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C0A6A-3F47-E85C-ECF0-CEDCCB727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>
                <a:ea typeface="+mn-lt"/>
                <a:cs typeface="+mn-lt"/>
                <a:hlinkClick r:id="rId2"/>
              </a:rPr>
              <a:t>Attention deficit hyperactivity disorder (ADHD) - NHS (www.nhs.uk)</a:t>
            </a:r>
          </a:p>
          <a:p>
            <a:r>
              <a:rPr lang="en-GB" dirty="0">
                <a:ea typeface="+mn-lt"/>
                <a:cs typeface="+mn-lt"/>
                <a:hlinkClick r:id="rId3"/>
              </a:rPr>
              <a:t>ADHD in the Classroom: How to Support Students with Attention-Deficit/Hyperactivity Disorder - Waterford.org</a:t>
            </a:r>
          </a:p>
          <a:p>
            <a:r>
              <a:rPr lang="en-GB" dirty="0">
                <a:ea typeface="+mn-lt"/>
                <a:cs typeface="+mn-lt"/>
                <a:hlinkClick r:id="rId4"/>
              </a:rPr>
              <a:t>Child with ADHD Struggling in School? Here's How to Help (adhdcentre.co.uk)</a:t>
            </a:r>
          </a:p>
          <a:p>
            <a:r>
              <a:rPr lang="en-GB" dirty="0">
                <a:ea typeface="+mn-lt"/>
                <a:cs typeface="+mn-lt"/>
                <a:hlinkClick r:id="rId5"/>
              </a:rPr>
              <a:t>ADHD and School: How to Help a Child with ADHD in School (helpguide.org)</a:t>
            </a:r>
          </a:p>
          <a:p>
            <a:r>
              <a:rPr lang="en-GB" dirty="0">
                <a:ea typeface="+mn-lt"/>
                <a:cs typeface="+mn-lt"/>
                <a:hlinkClick r:id="rId6"/>
              </a:rPr>
              <a:t>To the Teachers of ADHD Students (How Can I Help?) (youtube.com)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132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Attention Deficit Hyperactivity Disorder</vt:lpstr>
      <vt:lpstr>What is ADHD (Attention Deficit Hyperactivity Disorder)</vt:lpstr>
      <vt:lpstr>How does ADHD affect students?</vt:lpstr>
      <vt:lpstr>How can you as educators help students with ADHD?</vt:lpstr>
      <vt:lpstr>PowerPoint Presentation</vt:lpstr>
      <vt:lpstr>How can I support students with ADHD and help them reach the same heights of potential as their neurotypical peers? </vt:lpstr>
      <vt:lpstr>PowerPoint Presentation</vt:lpstr>
      <vt:lpstr>How can ADHD affect learning and how can educators help with this?</vt:lpstr>
      <vt:lpstr>Additional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503</cp:revision>
  <dcterms:created xsi:type="dcterms:W3CDTF">2024-09-21T14:58:47Z</dcterms:created>
  <dcterms:modified xsi:type="dcterms:W3CDTF">2024-09-22T11:28:51Z</dcterms:modified>
</cp:coreProperties>
</file>