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2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23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2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6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54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21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0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76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07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98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05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0CED9-274E-49FB-B088-7B68EA27993A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51ADB-25C4-4C59-81B9-05076763DF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39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777507"/>
              </p:ext>
            </p:extLst>
          </p:nvPr>
        </p:nvGraphicFramePr>
        <p:xfrm>
          <a:off x="294290" y="189189"/>
          <a:ext cx="11508827" cy="6342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1018">
                  <a:extLst>
                    <a:ext uri="{9D8B030D-6E8A-4147-A177-3AD203B41FA5}">
                      <a16:colId xmlns:a16="http://schemas.microsoft.com/office/drawing/2014/main" val="73627269"/>
                    </a:ext>
                  </a:extLst>
                </a:gridCol>
                <a:gridCol w="3909486">
                  <a:extLst>
                    <a:ext uri="{9D8B030D-6E8A-4147-A177-3AD203B41FA5}">
                      <a16:colId xmlns:a16="http://schemas.microsoft.com/office/drawing/2014/main" val="4027640483"/>
                    </a:ext>
                  </a:extLst>
                </a:gridCol>
                <a:gridCol w="4008323">
                  <a:extLst>
                    <a:ext uri="{9D8B030D-6E8A-4147-A177-3AD203B41FA5}">
                      <a16:colId xmlns:a16="http://schemas.microsoft.com/office/drawing/2014/main" val="3884052235"/>
                    </a:ext>
                  </a:extLst>
                </a:gridCol>
              </a:tblGrid>
              <a:tr h="330652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chemeClr val="tx1"/>
                          </a:solidFill>
                        </a:rPr>
                        <a:t>Naturalism 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chemeClr val="tx1"/>
                          </a:solidFill>
                        </a:rPr>
                        <a:t>Intuitionism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chemeClr val="tx1"/>
                          </a:solidFill>
                        </a:rPr>
                        <a:t>Emotivism 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206380"/>
                  </a:ext>
                </a:extLst>
              </a:tr>
              <a:tr h="5951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Values are evidenced in the world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People “just know” what is right and what is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wrong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Good/ bad, right/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wrong just express approval or disapproval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139551"/>
                  </a:ext>
                </a:extLst>
              </a:tr>
              <a:tr h="5951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There are moral truths and they are absolute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There are moral truths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There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are no moral truths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206324"/>
                  </a:ext>
                </a:extLst>
              </a:tr>
              <a:tr h="357116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Moral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realism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Moral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realism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Moral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anti-realism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678197"/>
                  </a:ext>
                </a:extLst>
              </a:tr>
              <a:tr h="330652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Non-cog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Non-cog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Cognitive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660406"/>
                  </a:ext>
                </a:extLst>
              </a:tr>
              <a:tr h="330652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Aquinas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err="1" smtClean="0">
                          <a:solidFill>
                            <a:schemeClr val="tx1"/>
                          </a:solidFill>
                        </a:rPr>
                        <a:t>G.E.Moore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Ayer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411355"/>
                  </a:ext>
                </a:extLst>
              </a:tr>
              <a:tr h="595174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Philippa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Foot – we know what we mean by a “good” person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We can all recognise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yellow but cannot define it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Verification principle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17329"/>
                  </a:ext>
                </a:extLst>
              </a:tr>
              <a:tr h="596104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Allows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us to recognise moral progress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Begs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the question, how can different intuitions lead to moral truth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Does not allow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us to recognise moral progress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062856"/>
                  </a:ext>
                </a:extLst>
              </a:tr>
              <a:tr h="596104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Recognises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that all people share some moral values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Some things just feel wrong, to all of us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Might allow anything to be labelled “good”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111319"/>
                  </a:ext>
                </a:extLst>
              </a:tr>
              <a:tr h="367820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Leads to the is-ought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gap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Avoids the is-ought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gap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Avoids the is-ought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gap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16745"/>
                  </a:ext>
                </a:extLst>
              </a:tr>
              <a:tr h="341380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Bentham and Mill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Moral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propositions are T or F</a:t>
                      </a: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Recognises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cultural differences in ethics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789629"/>
                  </a:ext>
                </a:extLst>
              </a:tr>
              <a:tr h="411341"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Moral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propositions are T or F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Logical positivists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835450"/>
                  </a:ext>
                </a:extLst>
              </a:tr>
              <a:tr h="596104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Ethical statements are meaningless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814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179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Brendan's Sixth Form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Support</dc:creator>
  <cp:lastModifiedBy>user</cp:lastModifiedBy>
  <cp:revision>11</cp:revision>
  <dcterms:created xsi:type="dcterms:W3CDTF">2022-02-14T14:54:20Z</dcterms:created>
  <dcterms:modified xsi:type="dcterms:W3CDTF">2022-07-14T09:10:03Z</dcterms:modified>
</cp:coreProperties>
</file>