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56" r:id="rId5"/>
    <p:sldId id="261" r:id="rId6"/>
    <p:sldId id="260" r:id="rId7"/>
    <p:sldId id="262" r:id="rId8"/>
    <p:sldId id="263" r:id="rId9"/>
    <p:sldId id="264" r:id="rId10"/>
    <p:sldId id="265" r:id="rId11"/>
    <p:sldId id="266" r:id="rId12"/>
    <p:sldId id="270" r:id="rId13"/>
    <p:sldId id="274" r:id="rId14"/>
    <p:sldId id="257" r:id="rId15"/>
    <p:sldId id="258" r:id="rId16"/>
    <p:sldId id="259" r:id="rId17"/>
    <p:sldId id="268" r:id="rId18"/>
    <p:sldId id="273" r:id="rId19"/>
    <p:sldId id="269" r:id="rId20"/>
    <p:sldId id="267" r:id="rId21"/>
    <p:sldId id="271" r:id="rId22"/>
    <p:sldId id="272" r:id="rId23"/>
    <p:sldId id="275" r:id="rId24"/>
    <p:sldId id="276" r:id="rId25"/>
    <p:sldId id="277" r:id="rId26"/>
    <p:sldId id="279" r:id="rId27"/>
    <p:sldId id="278" r:id="rId28"/>
  </p:sldIdLst>
  <p:sldSz cx="12192000" cy="6858000"/>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6" autoAdjust="0"/>
    <p:restoredTop sz="87575" autoAdjust="0"/>
  </p:normalViewPr>
  <p:slideViewPr>
    <p:cSldViewPr snapToGrid="0" showGuides="1">
      <p:cViewPr varScale="1">
        <p:scale>
          <a:sx n="79" d="100"/>
          <a:sy n="79" d="100"/>
        </p:scale>
        <p:origin x="330" y="5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Tait" userId="7206653a-4a3c-42ed-8596-4cb7cd556639" providerId="ADAL" clId="{000F3623-973C-4B6C-867A-E6FAA919FEB4}"/>
    <pc:docChg chg="undo custSel addSld delSld modSld sldOrd modNotesMaster">
      <pc:chgData name="Jessica Tait" userId="7206653a-4a3c-42ed-8596-4cb7cd556639" providerId="ADAL" clId="{000F3623-973C-4B6C-867A-E6FAA919FEB4}" dt="2023-07-10T22:02:18.302" v="9887" actId="207"/>
      <pc:docMkLst>
        <pc:docMk/>
      </pc:docMkLst>
      <pc:sldChg chg="addSp modSp">
        <pc:chgData name="Jessica Tait" userId="7206653a-4a3c-42ed-8596-4cb7cd556639" providerId="ADAL" clId="{000F3623-973C-4B6C-867A-E6FAA919FEB4}" dt="2023-06-23T11:27:56.747" v="8505" actId="1076"/>
        <pc:sldMkLst>
          <pc:docMk/>
          <pc:sldMk cId="1530821711" sldId="256"/>
        </pc:sldMkLst>
        <pc:spChg chg="mod">
          <ac:chgData name="Jessica Tait" userId="7206653a-4a3c-42ed-8596-4cb7cd556639" providerId="ADAL" clId="{000F3623-973C-4B6C-867A-E6FAA919FEB4}" dt="2023-06-23T11:25:19.943" v="8359" actId="1076"/>
          <ac:spMkLst>
            <pc:docMk/>
            <pc:sldMk cId="1530821711" sldId="256"/>
            <ac:spMk id="2" creationId="{9E631B07-ECB3-4652-8B62-36E010B993A9}"/>
          </ac:spMkLst>
        </pc:spChg>
        <pc:spChg chg="mod">
          <ac:chgData name="Jessica Tait" userId="7206653a-4a3c-42ed-8596-4cb7cd556639" providerId="ADAL" clId="{000F3623-973C-4B6C-867A-E6FAA919FEB4}" dt="2023-06-23T11:26:43.535" v="8501" actId="20577"/>
          <ac:spMkLst>
            <pc:docMk/>
            <pc:sldMk cId="1530821711" sldId="256"/>
            <ac:spMk id="3" creationId="{2CB91FB7-DF74-4809-A8C2-3E8DF5BB3317}"/>
          </ac:spMkLst>
        </pc:spChg>
        <pc:picChg chg="add mod">
          <ac:chgData name="Jessica Tait" userId="7206653a-4a3c-42ed-8596-4cb7cd556639" providerId="ADAL" clId="{000F3623-973C-4B6C-867A-E6FAA919FEB4}" dt="2023-06-23T11:27:35.617" v="8503" actId="1076"/>
          <ac:picMkLst>
            <pc:docMk/>
            <pc:sldMk cId="1530821711" sldId="256"/>
            <ac:picMk id="1026" creationId="{BDE7BC2E-25C4-45FF-A964-D7253D68972D}"/>
          </ac:picMkLst>
        </pc:picChg>
        <pc:picChg chg="add mod">
          <ac:chgData name="Jessica Tait" userId="7206653a-4a3c-42ed-8596-4cb7cd556639" providerId="ADAL" clId="{000F3623-973C-4B6C-867A-E6FAA919FEB4}" dt="2023-06-23T11:27:56.747" v="8505" actId="1076"/>
          <ac:picMkLst>
            <pc:docMk/>
            <pc:sldMk cId="1530821711" sldId="256"/>
            <ac:picMk id="1028" creationId="{C6068F6B-4D84-4878-827A-35CC9E0AB5CB}"/>
          </ac:picMkLst>
        </pc:picChg>
      </pc:sldChg>
      <pc:sldChg chg="addSp modSp">
        <pc:chgData name="Jessica Tait" userId="7206653a-4a3c-42ed-8596-4cb7cd556639" providerId="ADAL" clId="{000F3623-973C-4B6C-867A-E6FAA919FEB4}" dt="2023-06-23T11:10:07.602" v="8045" actId="20577"/>
        <pc:sldMkLst>
          <pc:docMk/>
          <pc:sldMk cId="1614078080" sldId="257"/>
        </pc:sldMkLst>
        <pc:spChg chg="mod">
          <ac:chgData name="Jessica Tait" userId="7206653a-4a3c-42ed-8596-4cb7cd556639" providerId="ADAL" clId="{000F3623-973C-4B6C-867A-E6FAA919FEB4}" dt="2023-06-20T12:00:57.155" v="4177" actId="207"/>
          <ac:spMkLst>
            <pc:docMk/>
            <pc:sldMk cId="1614078080" sldId="257"/>
            <ac:spMk id="2" creationId="{36C82ADA-7D41-4A24-A640-BA30775DA23A}"/>
          </ac:spMkLst>
        </pc:spChg>
        <pc:spChg chg="mod">
          <ac:chgData name="Jessica Tait" userId="7206653a-4a3c-42ed-8596-4cb7cd556639" providerId="ADAL" clId="{000F3623-973C-4B6C-867A-E6FAA919FEB4}" dt="2023-06-23T11:03:35.817" v="7749" actId="20577"/>
          <ac:spMkLst>
            <pc:docMk/>
            <pc:sldMk cId="1614078080" sldId="257"/>
            <ac:spMk id="3" creationId="{143DD7FB-4C38-4B40-A0A6-F3E6CAA54295}"/>
          </ac:spMkLst>
        </pc:spChg>
        <pc:spChg chg="add mod">
          <ac:chgData name="Jessica Tait" userId="7206653a-4a3c-42ed-8596-4cb7cd556639" providerId="ADAL" clId="{000F3623-973C-4B6C-867A-E6FAA919FEB4}" dt="2023-06-23T11:10:07.602" v="8045" actId="20577"/>
          <ac:spMkLst>
            <pc:docMk/>
            <pc:sldMk cId="1614078080" sldId="257"/>
            <ac:spMk id="4" creationId="{A1F4BF88-24F6-477E-ACB3-0D16941C4455}"/>
          </ac:spMkLst>
        </pc:spChg>
      </pc:sldChg>
      <pc:sldChg chg="addSp delSp modSp">
        <pc:chgData name="Jessica Tait" userId="7206653a-4a3c-42ed-8596-4cb7cd556639" providerId="ADAL" clId="{000F3623-973C-4B6C-867A-E6FAA919FEB4}" dt="2023-07-10T22:01:21.958" v="9883" actId="20577"/>
        <pc:sldMkLst>
          <pc:docMk/>
          <pc:sldMk cId="3635022394" sldId="258"/>
        </pc:sldMkLst>
        <pc:spChg chg="mod">
          <ac:chgData name="Jessica Tait" userId="7206653a-4a3c-42ed-8596-4cb7cd556639" providerId="ADAL" clId="{000F3623-973C-4B6C-867A-E6FAA919FEB4}" dt="2023-06-22T13:12:47.575" v="5577" actId="1076"/>
          <ac:spMkLst>
            <pc:docMk/>
            <pc:sldMk cId="3635022394" sldId="258"/>
            <ac:spMk id="2" creationId="{F9A7E89B-25E0-46BC-8E2D-AA081FBC5EBF}"/>
          </ac:spMkLst>
        </pc:spChg>
        <pc:spChg chg="mod">
          <ac:chgData name="Jessica Tait" userId="7206653a-4a3c-42ed-8596-4cb7cd556639" providerId="ADAL" clId="{000F3623-973C-4B6C-867A-E6FAA919FEB4}" dt="2023-07-10T22:01:21.958" v="9883" actId="20577"/>
          <ac:spMkLst>
            <pc:docMk/>
            <pc:sldMk cId="3635022394" sldId="258"/>
            <ac:spMk id="3" creationId="{50CEB2C5-DEF0-4EF0-9187-E7D1137BEDF4}"/>
          </ac:spMkLst>
        </pc:spChg>
        <pc:picChg chg="add del">
          <ac:chgData name="Jessica Tait" userId="7206653a-4a3c-42ed-8596-4cb7cd556639" providerId="ADAL" clId="{000F3623-973C-4B6C-867A-E6FAA919FEB4}" dt="2023-06-23T11:31:34.333" v="8533" actId="478"/>
          <ac:picMkLst>
            <pc:docMk/>
            <pc:sldMk cId="3635022394" sldId="258"/>
            <ac:picMk id="4098" creationId="{B4DB5FA2-C788-4720-8989-C78AEC4B170C}"/>
          </ac:picMkLst>
        </pc:picChg>
        <pc:picChg chg="add mod modCrop">
          <ac:chgData name="Jessica Tait" userId="7206653a-4a3c-42ed-8596-4cb7cd556639" providerId="ADAL" clId="{000F3623-973C-4B6C-867A-E6FAA919FEB4}" dt="2023-06-23T11:32:09.984" v="8540" actId="14100"/>
          <ac:picMkLst>
            <pc:docMk/>
            <pc:sldMk cId="3635022394" sldId="258"/>
            <ac:picMk id="4100" creationId="{3C0049B9-043B-440B-B525-6AA4AFB678BC}"/>
          </ac:picMkLst>
        </pc:picChg>
      </pc:sldChg>
      <pc:sldChg chg="addSp delSp modSp">
        <pc:chgData name="Jessica Tait" userId="7206653a-4a3c-42ed-8596-4cb7cd556639" providerId="ADAL" clId="{000F3623-973C-4B6C-867A-E6FAA919FEB4}" dt="2023-07-10T22:01:39.689" v="9885" actId="20577"/>
        <pc:sldMkLst>
          <pc:docMk/>
          <pc:sldMk cId="1436644339" sldId="259"/>
        </pc:sldMkLst>
        <pc:spChg chg="mod">
          <ac:chgData name="Jessica Tait" userId="7206653a-4a3c-42ed-8596-4cb7cd556639" providerId="ADAL" clId="{000F3623-973C-4B6C-867A-E6FAA919FEB4}" dt="2023-06-23T11:32:50.894" v="8545" actId="1076"/>
          <ac:spMkLst>
            <pc:docMk/>
            <pc:sldMk cId="1436644339" sldId="259"/>
            <ac:spMk id="2" creationId="{807D759D-F832-4922-A999-4E106312F4AC}"/>
          </ac:spMkLst>
        </pc:spChg>
        <pc:spChg chg="mod">
          <ac:chgData name="Jessica Tait" userId="7206653a-4a3c-42ed-8596-4cb7cd556639" providerId="ADAL" clId="{000F3623-973C-4B6C-867A-E6FAA919FEB4}" dt="2023-07-10T22:01:39.689" v="9885" actId="20577"/>
          <ac:spMkLst>
            <pc:docMk/>
            <pc:sldMk cId="1436644339" sldId="259"/>
            <ac:spMk id="3" creationId="{321F1920-C8F7-497D-8227-CF4B8CAE940C}"/>
          </ac:spMkLst>
        </pc:spChg>
        <pc:picChg chg="add mod">
          <ac:chgData name="Jessica Tait" userId="7206653a-4a3c-42ed-8596-4cb7cd556639" providerId="ADAL" clId="{000F3623-973C-4B6C-867A-E6FAA919FEB4}" dt="2023-06-23T11:34:04.697" v="8555" actId="1076"/>
          <ac:picMkLst>
            <pc:docMk/>
            <pc:sldMk cId="1436644339" sldId="259"/>
            <ac:picMk id="5122" creationId="{9741978B-297C-4F39-9DCC-417385E260A0}"/>
          </ac:picMkLst>
        </pc:picChg>
        <pc:picChg chg="add del mod">
          <ac:chgData name="Jessica Tait" userId="7206653a-4a3c-42ed-8596-4cb7cd556639" providerId="ADAL" clId="{000F3623-973C-4B6C-867A-E6FAA919FEB4}" dt="2023-06-23T11:33:53.197" v="8551"/>
          <ac:picMkLst>
            <pc:docMk/>
            <pc:sldMk cId="1436644339" sldId="259"/>
            <ac:picMk id="5124" creationId="{555CBC7E-86B8-4DC1-B595-E773B2BC7FC7}"/>
          </ac:picMkLst>
        </pc:picChg>
        <pc:picChg chg="add del mod">
          <ac:chgData name="Jessica Tait" userId="7206653a-4a3c-42ed-8596-4cb7cd556639" providerId="ADAL" clId="{000F3623-973C-4B6C-867A-E6FAA919FEB4}" dt="2023-06-23T11:35:12.951" v="8558" actId="478"/>
          <ac:picMkLst>
            <pc:docMk/>
            <pc:sldMk cId="1436644339" sldId="259"/>
            <ac:picMk id="5126" creationId="{D771931C-68B4-45CF-8A72-D9F5CC58D8E2}"/>
          </ac:picMkLst>
        </pc:picChg>
        <pc:picChg chg="add mod">
          <ac:chgData name="Jessica Tait" userId="7206653a-4a3c-42ed-8596-4cb7cd556639" providerId="ADAL" clId="{000F3623-973C-4B6C-867A-E6FAA919FEB4}" dt="2023-06-23T11:35:17.505" v="8560" actId="1076"/>
          <ac:picMkLst>
            <pc:docMk/>
            <pc:sldMk cId="1436644339" sldId="259"/>
            <ac:picMk id="5128" creationId="{5AB90773-35B2-4038-A067-3052AA29F959}"/>
          </ac:picMkLst>
        </pc:picChg>
      </pc:sldChg>
      <pc:sldChg chg="addSp delSp modSp">
        <pc:chgData name="Jessica Tait" userId="7206653a-4a3c-42ed-8596-4cb7cd556639" providerId="ADAL" clId="{000F3623-973C-4B6C-867A-E6FAA919FEB4}" dt="2023-06-20T10:33:37.220" v="2203" actId="20577"/>
        <pc:sldMkLst>
          <pc:docMk/>
          <pc:sldMk cId="1601908645" sldId="260"/>
        </pc:sldMkLst>
        <pc:spChg chg="mod">
          <ac:chgData name="Jessica Tait" userId="7206653a-4a3c-42ed-8596-4cb7cd556639" providerId="ADAL" clId="{000F3623-973C-4B6C-867A-E6FAA919FEB4}" dt="2023-06-19T14:40:21.666" v="95" actId="113"/>
          <ac:spMkLst>
            <pc:docMk/>
            <pc:sldMk cId="1601908645" sldId="260"/>
            <ac:spMk id="2" creationId="{17600E4F-6833-4CEC-8F1B-EEF8ABD140B6}"/>
          </ac:spMkLst>
        </pc:spChg>
        <pc:spChg chg="mod">
          <ac:chgData name="Jessica Tait" userId="7206653a-4a3c-42ed-8596-4cb7cd556639" providerId="ADAL" clId="{000F3623-973C-4B6C-867A-E6FAA919FEB4}" dt="2023-06-20T10:33:37.220" v="2203" actId="20577"/>
          <ac:spMkLst>
            <pc:docMk/>
            <pc:sldMk cId="1601908645" sldId="260"/>
            <ac:spMk id="3" creationId="{12742659-7A9F-4ECC-A7FE-AF9D41451FA9}"/>
          </ac:spMkLst>
        </pc:spChg>
        <pc:spChg chg="mod">
          <ac:chgData name="Jessica Tait" userId="7206653a-4a3c-42ed-8596-4cb7cd556639" providerId="ADAL" clId="{000F3623-973C-4B6C-867A-E6FAA919FEB4}" dt="2023-06-19T14:38:19.014" v="75" actId="2711"/>
          <ac:spMkLst>
            <pc:docMk/>
            <pc:sldMk cId="1601908645" sldId="260"/>
            <ac:spMk id="35" creationId="{23D7C482-8A59-4C82-BDCA-69D9C07BD870}"/>
          </ac:spMkLst>
        </pc:spChg>
        <pc:spChg chg="mod">
          <ac:chgData name="Jessica Tait" userId="7206653a-4a3c-42ed-8596-4cb7cd556639" providerId="ADAL" clId="{000F3623-973C-4B6C-867A-E6FAA919FEB4}" dt="2023-06-19T14:38:19.014" v="75" actId="2711"/>
          <ac:spMkLst>
            <pc:docMk/>
            <pc:sldMk cId="1601908645" sldId="260"/>
            <ac:spMk id="36" creationId="{44CBFCBC-ED4C-45EE-ABAA-67E41995A77F}"/>
          </ac:spMkLst>
        </pc:spChg>
        <pc:spChg chg="mod">
          <ac:chgData name="Jessica Tait" userId="7206653a-4a3c-42ed-8596-4cb7cd556639" providerId="ADAL" clId="{000F3623-973C-4B6C-867A-E6FAA919FEB4}" dt="2023-06-19T14:38:19.014" v="75" actId="2711"/>
          <ac:spMkLst>
            <pc:docMk/>
            <pc:sldMk cId="1601908645" sldId="260"/>
            <ac:spMk id="37" creationId="{B8B08A82-388D-44E2-AD27-76AFC26D1AEA}"/>
          </ac:spMkLst>
        </pc:spChg>
        <pc:spChg chg="mod">
          <ac:chgData name="Jessica Tait" userId="7206653a-4a3c-42ed-8596-4cb7cd556639" providerId="ADAL" clId="{000F3623-973C-4B6C-867A-E6FAA919FEB4}" dt="2023-06-19T14:38:19.014" v="75" actId="2711"/>
          <ac:spMkLst>
            <pc:docMk/>
            <pc:sldMk cId="1601908645" sldId="260"/>
            <ac:spMk id="38" creationId="{869B8B67-D146-4BA3-920C-35F006A663F2}"/>
          </ac:spMkLst>
        </pc:spChg>
        <pc:spChg chg="mod">
          <ac:chgData name="Jessica Tait" userId="7206653a-4a3c-42ed-8596-4cb7cd556639" providerId="ADAL" clId="{000F3623-973C-4B6C-867A-E6FAA919FEB4}" dt="2023-06-19T14:38:19.014" v="75" actId="2711"/>
          <ac:spMkLst>
            <pc:docMk/>
            <pc:sldMk cId="1601908645" sldId="260"/>
            <ac:spMk id="39" creationId="{720FA379-5C93-46F1-AD08-189564C5E4C6}"/>
          </ac:spMkLst>
        </pc:spChg>
        <pc:spChg chg="mod">
          <ac:chgData name="Jessica Tait" userId="7206653a-4a3c-42ed-8596-4cb7cd556639" providerId="ADAL" clId="{000F3623-973C-4B6C-867A-E6FAA919FEB4}" dt="2023-06-19T14:38:19.014" v="75" actId="2711"/>
          <ac:spMkLst>
            <pc:docMk/>
            <pc:sldMk cId="1601908645" sldId="260"/>
            <ac:spMk id="40" creationId="{53C234D6-BFBF-4839-A418-9CD8DA6F689E}"/>
          </ac:spMkLst>
        </pc:spChg>
        <pc:spChg chg="mod">
          <ac:chgData name="Jessica Tait" userId="7206653a-4a3c-42ed-8596-4cb7cd556639" providerId="ADAL" clId="{000F3623-973C-4B6C-867A-E6FAA919FEB4}" dt="2023-06-19T14:38:19.014" v="75" actId="2711"/>
          <ac:spMkLst>
            <pc:docMk/>
            <pc:sldMk cId="1601908645" sldId="260"/>
            <ac:spMk id="41" creationId="{5C78B0F6-2749-4B75-A9D2-04456A79426B}"/>
          </ac:spMkLst>
        </pc:spChg>
        <pc:spChg chg="mod">
          <ac:chgData name="Jessica Tait" userId="7206653a-4a3c-42ed-8596-4cb7cd556639" providerId="ADAL" clId="{000F3623-973C-4B6C-867A-E6FAA919FEB4}" dt="2023-06-19T14:38:19.014" v="75" actId="2711"/>
          <ac:spMkLst>
            <pc:docMk/>
            <pc:sldMk cId="1601908645" sldId="260"/>
            <ac:spMk id="42" creationId="{530BC712-137D-47B0-90C3-3FC30F42ED69}"/>
          </ac:spMkLst>
        </pc:spChg>
        <pc:spChg chg="mod">
          <ac:chgData name="Jessica Tait" userId="7206653a-4a3c-42ed-8596-4cb7cd556639" providerId="ADAL" clId="{000F3623-973C-4B6C-867A-E6FAA919FEB4}" dt="2023-06-19T14:38:19.014" v="75" actId="2711"/>
          <ac:spMkLst>
            <pc:docMk/>
            <pc:sldMk cId="1601908645" sldId="260"/>
            <ac:spMk id="43" creationId="{CA867FB0-A32A-4CA3-9DAE-64186CA6129D}"/>
          </ac:spMkLst>
        </pc:spChg>
        <pc:spChg chg="mod">
          <ac:chgData name="Jessica Tait" userId="7206653a-4a3c-42ed-8596-4cb7cd556639" providerId="ADAL" clId="{000F3623-973C-4B6C-867A-E6FAA919FEB4}" dt="2023-06-19T14:38:19.014" v="75" actId="2711"/>
          <ac:spMkLst>
            <pc:docMk/>
            <pc:sldMk cId="1601908645" sldId="260"/>
            <ac:spMk id="44" creationId="{340B722F-EF72-4229-B3FB-7AA6567A616C}"/>
          </ac:spMkLst>
        </pc:spChg>
        <pc:spChg chg="mod">
          <ac:chgData name="Jessica Tait" userId="7206653a-4a3c-42ed-8596-4cb7cd556639" providerId="ADAL" clId="{000F3623-973C-4B6C-867A-E6FAA919FEB4}" dt="2023-06-19T14:38:19.014" v="75" actId="2711"/>
          <ac:spMkLst>
            <pc:docMk/>
            <pc:sldMk cId="1601908645" sldId="260"/>
            <ac:spMk id="45" creationId="{A46FD506-E906-4831-8889-692FAA7F418B}"/>
          </ac:spMkLst>
        </pc:spChg>
        <pc:spChg chg="mod">
          <ac:chgData name="Jessica Tait" userId="7206653a-4a3c-42ed-8596-4cb7cd556639" providerId="ADAL" clId="{000F3623-973C-4B6C-867A-E6FAA919FEB4}" dt="2023-06-19T14:38:19.014" v="75" actId="2711"/>
          <ac:spMkLst>
            <pc:docMk/>
            <pc:sldMk cId="1601908645" sldId="260"/>
            <ac:spMk id="46" creationId="{221B2BFE-B026-4407-BA9A-6C2D4670174B}"/>
          </ac:spMkLst>
        </pc:spChg>
        <pc:spChg chg="mod">
          <ac:chgData name="Jessica Tait" userId="7206653a-4a3c-42ed-8596-4cb7cd556639" providerId="ADAL" clId="{000F3623-973C-4B6C-867A-E6FAA919FEB4}" dt="2023-06-19T14:38:19.014" v="75" actId="2711"/>
          <ac:spMkLst>
            <pc:docMk/>
            <pc:sldMk cId="1601908645" sldId="260"/>
            <ac:spMk id="47" creationId="{97C63EBA-9B02-4D7F-8A63-FE2FC22E1BA2}"/>
          </ac:spMkLst>
        </pc:spChg>
        <pc:spChg chg="mod">
          <ac:chgData name="Jessica Tait" userId="7206653a-4a3c-42ed-8596-4cb7cd556639" providerId="ADAL" clId="{000F3623-973C-4B6C-867A-E6FAA919FEB4}" dt="2023-06-19T14:38:19.014" v="75" actId="2711"/>
          <ac:spMkLst>
            <pc:docMk/>
            <pc:sldMk cId="1601908645" sldId="260"/>
            <ac:spMk id="48" creationId="{453C259F-2AE5-4D41-9E2B-794B56016D95}"/>
          </ac:spMkLst>
        </pc:spChg>
        <pc:spChg chg="mod">
          <ac:chgData name="Jessica Tait" userId="7206653a-4a3c-42ed-8596-4cb7cd556639" providerId="ADAL" clId="{000F3623-973C-4B6C-867A-E6FAA919FEB4}" dt="2023-06-19T14:38:19.014" v="75" actId="2711"/>
          <ac:spMkLst>
            <pc:docMk/>
            <pc:sldMk cId="1601908645" sldId="260"/>
            <ac:spMk id="49" creationId="{57B8EF56-F8E6-41BD-AD4B-9EC36EF53044}"/>
          </ac:spMkLst>
        </pc:spChg>
        <pc:spChg chg="mod">
          <ac:chgData name="Jessica Tait" userId="7206653a-4a3c-42ed-8596-4cb7cd556639" providerId="ADAL" clId="{000F3623-973C-4B6C-867A-E6FAA919FEB4}" dt="2023-06-19T14:38:19.014" v="75" actId="2711"/>
          <ac:spMkLst>
            <pc:docMk/>
            <pc:sldMk cId="1601908645" sldId="260"/>
            <ac:spMk id="50" creationId="{18F10DE6-838B-4708-967E-FD84D78F04B5}"/>
          </ac:spMkLst>
        </pc:spChg>
        <pc:spChg chg="mod">
          <ac:chgData name="Jessica Tait" userId="7206653a-4a3c-42ed-8596-4cb7cd556639" providerId="ADAL" clId="{000F3623-973C-4B6C-867A-E6FAA919FEB4}" dt="2023-06-19T14:38:19.014" v="75" actId="2711"/>
          <ac:spMkLst>
            <pc:docMk/>
            <pc:sldMk cId="1601908645" sldId="260"/>
            <ac:spMk id="51" creationId="{303F5800-5753-45ED-95F9-4E9202395BBE}"/>
          </ac:spMkLst>
        </pc:spChg>
        <pc:spChg chg="mod">
          <ac:chgData name="Jessica Tait" userId="7206653a-4a3c-42ed-8596-4cb7cd556639" providerId="ADAL" clId="{000F3623-973C-4B6C-867A-E6FAA919FEB4}" dt="2023-06-19T14:38:19.014" v="75" actId="2711"/>
          <ac:spMkLst>
            <pc:docMk/>
            <pc:sldMk cId="1601908645" sldId="260"/>
            <ac:spMk id="52" creationId="{193401C1-F066-4AD1-B5C5-41A47EBF3C6E}"/>
          </ac:spMkLst>
        </pc:spChg>
        <pc:spChg chg="mod">
          <ac:chgData name="Jessica Tait" userId="7206653a-4a3c-42ed-8596-4cb7cd556639" providerId="ADAL" clId="{000F3623-973C-4B6C-867A-E6FAA919FEB4}" dt="2023-06-19T14:38:19.014" v="75" actId="2711"/>
          <ac:spMkLst>
            <pc:docMk/>
            <pc:sldMk cId="1601908645" sldId="260"/>
            <ac:spMk id="53" creationId="{AF74FDA3-0F19-41B8-ABF3-FF41425FFC07}"/>
          </ac:spMkLst>
        </pc:spChg>
        <pc:spChg chg="mod">
          <ac:chgData name="Jessica Tait" userId="7206653a-4a3c-42ed-8596-4cb7cd556639" providerId="ADAL" clId="{000F3623-973C-4B6C-867A-E6FAA919FEB4}" dt="2023-06-19T14:38:19.014" v="75" actId="2711"/>
          <ac:spMkLst>
            <pc:docMk/>
            <pc:sldMk cId="1601908645" sldId="260"/>
            <ac:spMk id="54" creationId="{0589FDE4-A0DA-4E8A-991A-1821976A7836}"/>
          </ac:spMkLst>
        </pc:spChg>
        <pc:spChg chg="mod">
          <ac:chgData name="Jessica Tait" userId="7206653a-4a3c-42ed-8596-4cb7cd556639" providerId="ADAL" clId="{000F3623-973C-4B6C-867A-E6FAA919FEB4}" dt="2023-06-19T14:38:19.014" v="75" actId="2711"/>
          <ac:spMkLst>
            <pc:docMk/>
            <pc:sldMk cId="1601908645" sldId="260"/>
            <ac:spMk id="55" creationId="{3750E7CD-5374-4739-89BF-0D3AB2632205}"/>
          </ac:spMkLst>
        </pc:spChg>
        <pc:spChg chg="mod">
          <ac:chgData name="Jessica Tait" userId="7206653a-4a3c-42ed-8596-4cb7cd556639" providerId="ADAL" clId="{000F3623-973C-4B6C-867A-E6FAA919FEB4}" dt="2023-06-19T14:38:19.014" v="75" actId="2711"/>
          <ac:spMkLst>
            <pc:docMk/>
            <pc:sldMk cId="1601908645" sldId="260"/>
            <ac:spMk id="56" creationId="{A3157ADC-5DC9-4E0A-AC84-1F0411850D55}"/>
          </ac:spMkLst>
        </pc:spChg>
        <pc:spChg chg="mod">
          <ac:chgData name="Jessica Tait" userId="7206653a-4a3c-42ed-8596-4cb7cd556639" providerId="ADAL" clId="{000F3623-973C-4B6C-867A-E6FAA919FEB4}" dt="2023-06-19T14:38:19.014" v="75" actId="2711"/>
          <ac:spMkLst>
            <pc:docMk/>
            <pc:sldMk cId="1601908645" sldId="260"/>
            <ac:spMk id="57" creationId="{B91D58A7-8F53-469B-A94A-36B4F5410A85}"/>
          </ac:spMkLst>
        </pc:spChg>
        <pc:spChg chg="mod">
          <ac:chgData name="Jessica Tait" userId="7206653a-4a3c-42ed-8596-4cb7cd556639" providerId="ADAL" clId="{000F3623-973C-4B6C-867A-E6FAA919FEB4}" dt="2023-06-19T14:38:19.014" v="75" actId="2711"/>
          <ac:spMkLst>
            <pc:docMk/>
            <pc:sldMk cId="1601908645" sldId="260"/>
            <ac:spMk id="58" creationId="{6A99893A-E607-40F1-89DA-3284BABEBF87}"/>
          </ac:spMkLst>
        </pc:spChg>
        <pc:spChg chg="mod">
          <ac:chgData name="Jessica Tait" userId="7206653a-4a3c-42ed-8596-4cb7cd556639" providerId="ADAL" clId="{000F3623-973C-4B6C-867A-E6FAA919FEB4}" dt="2023-06-19T14:38:19.014" v="75" actId="2711"/>
          <ac:spMkLst>
            <pc:docMk/>
            <pc:sldMk cId="1601908645" sldId="260"/>
            <ac:spMk id="59" creationId="{E6A6EB14-CAF7-42C9-9935-D07075F770C7}"/>
          </ac:spMkLst>
        </pc:spChg>
        <pc:spChg chg="mod">
          <ac:chgData name="Jessica Tait" userId="7206653a-4a3c-42ed-8596-4cb7cd556639" providerId="ADAL" clId="{000F3623-973C-4B6C-867A-E6FAA919FEB4}" dt="2023-06-19T14:38:19.014" v="75" actId="2711"/>
          <ac:spMkLst>
            <pc:docMk/>
            <pc:sldMk cId="1601908645" sldId="260"/>
            <ac:spMk id="60" creationId="{8F009FD0-9EE7-4D26-B84A-6DB9DA16EB70}"/>
          </ac:spMkLst>
        </pc:spChg>
        <pc:spChg chg="mod">
          <ac:chgData name="Jessica Tait" userId="7206653a-4a3c-42ed-8596-4cb7cd556639" providerId="ADAL" clId="{000F3623-973C-4B6C-867A-E6FAA919FEB4}" dt="2023-06-19T14:38:19.014" v="75" actId="2711"/>
          <ac:spMkLst>
            <pc:docMk/>
            <pc:sldMk cId="1601908645" sldId="260"/>
            <ac:spMk id="61" creationId="{B0A48C8C-96EB-46CD-B7AF-8D0A97A85923}"/>
          </ac:spMkLst>
        </pc:spChg>
        <pc:spChg chg="mod">
          <ac:chgData name="Jessica Tait" userId="7206653a-4a3c-42ed-8596-4cb7cd556639" providerId="ADAL" clId="{000F3623-973C-4B6C-867A-E6FAA919FEB4}" dt="2023-06-19T14:38:19.014" v="75" actId="2711"/>
          <ac:spMkLst>
            <pc:docMk/>
            <pc:sldMk cId="1601908645" sldId="260"/>
            <ac:spMk id="62" creationId="{45FBB044-8123-46D1-8742-3FE6D9D7835C}"/>
          </ac:spMkLst>
        </pc:spChg>
        <pc:spChg chg="mod">
          <ac:chgData name="Jessica Tait" userId="7206653a-4a3c-42ed-8596-4cb7cd556639" providerId="ADAL" clId="{000F3623-973C-4B6C-867A-E6FAA919FEB4}" dt="2023-06-19T14:38:19.014" v="75" actId="2711"/>
          <ac:spMkLst>
            <pc:docMk/>
            <pc:sldMk cId="1601908645" sldId="260"/>
            <ac:spMk id="63" creationId="{3EA03902-E8D1-49B7-BBAE-F8827FD7FC4B}"/>
          </ac:spMkLst>
        </pc:spChg>
        <pc:grpChg chg="add del mod">
          <ac:chgData name="Jessica Tait" userId="7206653a-4a3c-42ed-8596-4cb7cd556639" providerId="ADAL" clId="{000F3623-973C-4B6C-867A-E6FAA919FEB4}" dt="2023-06-19T14:34:35.938" v="35"/>
          <ac:grpSpMkLst>
            <pc:docMk/>
            <pc:sldMk cId="1601908645" sldId="260"/>
            <ac:grpSpMk id="4" creationId="{CF90FE11-9944-49F8-A072-A748444DC005}"/>
          </ac:grpSpMkLst>
        </pc:grpChg>
        <pc:grpChg chg="add mod">
          <ac:chgData name="Jessica Tait" userId="7206653a-4a3c-42ed-8596-4cb7cd556639" providerId="ADAL" clId="{000F3623-973C-4B6C-867A-E6FAA919FEB4}" dt="2023-06-20T10:32:24.111" v="2046" actId="14100"/>
          <ac:grpSpMkLst>
            <pc:docMk/>
            <pc:sldMk cId="1601908645" sldId="260"/>
            <ac:grpSpMk id="34" creationId="{54D2EC06-5753-4FE3-A17E-CBE995BB02AB}"/>
          </ac:grpSpMkLst>
        </pc:grpChg>
      </pc:sldChg>
      <pc:sldChg chg="modSp">
        <pc:chgData name="Jessica Tait" userId="7206653a-4a3c-42ed-8596-4cb7cd556639" providerId="ADAL" clId="{000F3623-973C-4B6C-867A-E6FAA919FEB4}" dt="2023-06-23T11:45:55.412" v="8806" actId="20577"/>
        <pc:sldMkLst>
          <pc:docMk/>
          <pc:sldMk cId="2881604114" sldId="261"/>
        </pc:sldMkLst>
        <pc:spChg chg="mod">
          <ac:chgData name="Jessica Tait" userId="7206653a-4a3c-42ed-8596-4cb7cd556639" providerId="ADAL" clId="{000F3623-973C-4B6C-867A-E6FAA919FEB4}" dt="2023-06-23T11:44:16.883" v="8696" actId="20577"/>
          <ac:spMkLst>
            <pc:docMk/>
            <pc:sldMk cId="2881604114" sldId="261"/>
            <ac:spMk id="4" creationId="{A6A00EBC-1F11-44EA-A9F9-E108B6A414C4}"/>
          </ac:spMkLst>
        </pc:spChg>
        <pc:graphicFrameChg chg="mod modGraphic">
          <ac:chgData name="Jessica Tait" userId="7206653a-4a3c-42ed-8596-4cb7cd556639" providerId="ADAL" clId="{000F3623-973C-4B6C-867A-E6FAA919FEB4}" dt="2023-06-23T11:45:55.412" v="8806" actId="20577"/>
          <ac:graphicFrameMkLst>
            <pc:docMk/>
            <pc:sldMk cId="2881604114" sldId="261"/>
            <ac:graphicFrameMk id="5" creationId="{9A1139DF-972C-4BE5-A194-6A6DCE6AB4A4}"/>
          </ac:graphicFrameMkLst>
        </pc:graphicFrameChg>
      </pc:sldChg>
      <pc:sldChg chg="addSp delSp modSp add">
        <pc:chgData name="Jessica Tait" userId="7206653a-4a3c-42ed-8596-4cb7cd556639" providerId="ADAL" clId="{000F3623-973C-4B6C-867A-E6FAA919FEB4}" dt="2023-06-20T10:34:10.722" v="2208" actId="207"/>
        <pc:sldMkLst>
          <pc:docMk/>
          <pc:sldMk cId="3743927124" sldId="262"/>
        </pc:sldMkLst>
        <pc:spChg chg="mod">
          <ac:chgData name="Jessica Tait" userId="7206653a-4a3c-42ed-8596-4cb7cd556639" providerId="ADAL" clId="{000F3623-973C-4B6C-867A-E6FAA919FEB4}" dt="2023-06-20T10:34:10.722" v="2208" actId="207"/>
          <ac:spMkLst>
            <pc:docMk/>
            <pc:sldMk cId="3743927124" sldId="262"/>
            <ac:spMk id="2" creationId="{CA41DFA6-4AAE-4FE8-AEEB-6A2D33BF8DF1}"/>
          </ac:spMkLst>
        </pc:spChg>
        <pc:spChg chg="del mod">
          <ac:chgData name="Jessica Tait" userId="7206653a-4a3c-42ed-8596-4cb7cd556639" providerId="ADAL" clId="{000F3623-973C-4B6C-867A-E6FAA919FEB4}" dt="2023-06-19T14:41:56.986" v="145"/>
          <ac:spMkLst>
            <pc:docMk/>
            <pc:sldMk cId="3743927124" sldId="262"/>
            <ac:spMk id="3" creationId="{886D77BC-C6E6-47D1-BA06-9F9061B55126}"/>
          </ac:spMkLst>
        </pc:spChg>
        <pc:spChg chg="add del mod">
          <ac:chgData name="Jessica Tait" userId="7206653a-4a3c-42ed-8596-4cb7cd556639" providerId="ADAL" clId="{000F3623-973C-4B6C-867A-E6FAA919FEB4}" dt="2023-06-19T14:59:58.484" v="212" actId="478"/>
          <ac:spMkLst>
            <pc:docMk/>
            <pc:sldMk cId="3743927124" sldId="262"/>
            <ac:spMk id="4" creationId="{D59C78A0-AC1E-48CF-9E6D-C4664C28A2FA}"/>
          </ac:spMkLst>
        </pc:spChg>
        <pc:spChg chg="add del mod">
          <ac:chgData name="Jessica Tait" userId="7206653a-4a3c-42ed-8596-4cb7cd556639" providerId="ADAL" clId="{000F3623-973C-4B6C-867A-E6FAA919FEB4}" dt="2023-06-19T14:59:23.912" v="202" actId="478"/>
          <ac:spMkLst>
            <pc:docMk/>
            <pc:sldMk cId="3743927124" sldId="262"/>
            <ac:spMk id="5" creationId="{96B63DA0-8994-4A6C-B48B-FA4EE1397AFF}"/>
          </ac:spMkLst>
        </pc:spChg>
        <pc:spChg chg="add del mod">
          <ac:chgData name="Jessica Tait" userId="7206653a-4a3c-42ed-8596-4cb7cd556639" providerId="ADAL" clId="{000F3623-973C-4B6C-867A-E6FAA919FEB4}" dt="2023-06-19T15:00:02.252" v="213" actId="478"/>
          <ac:spMkLst>
            <pc:docMk/>
            <pc:sldMk cId="3743927124" sldId="262"/>
            <ac:spMk id="8" creationId="{AB2F4C2E-25A2-4052-BB16-29AAE371FE90}"/>
          </ac:spMkLst>
        </pc:spChg>
        <pc:spChg chg="add mod">
          <ac:chgData name="Jessica Tait" userId="7206653a-4a3c-42ed-8596-4cb7cd556639" providerId="ADAL" clId="{000F3623-973C-4B6C-867A-E6FAA919FEB4}" dt="2023-06-20T09:15:22.151" v="433" actId="20577"/>
          <ac:spMkLst>
            <pc:docMk/>
            <pc:sldMk cId="3743927124" sldId="262"/>
            <ac:spMk id="10" creationId="{3FC856CB-DAB3-4137-85A9-70934728A7A9}"/>
          </ac:spMkLst>
        </pc:spChg>
        <pc:spChg chg="add del mod">
          <ac:chgData name="Jessica Tait" userId="7206653a-4a3c-42ed-8596-4cb7cd556639" providerId="ADAL" clId="{000F3623-973C-4B6C-867A-E6FAA919FEB4}" dt="2023-06-19T21:30:41.104" v="395" actId="478"/>
          <ac:spMkLst>
            <pc:docMk/>
            <pc:sldMk cId="3743927124" sldId="262"/>
            <ac:spMk id="11" creationId="{4056ACD3-18B3-4BBA-8DC5-7CDE8F908B2E}"/>
          </ac:spMkLst>
        </pc:spChg>
        <pc:picChg chg="add mod">
          <ac:chgData name="Jessica Tait" userId="7206653a-4a3c-42ed-8596-4cb7cd556639" providerId="ADAL" clId="{000F3623-973C-4B6C-867A-E6FAA919FEB4}" dt="2023-06-19T21:30:47.797" v="397" actId="1076"/>
          <ac:picMkLst>
            <pc:docMk/>
            <pc:sldMk cId="3743927124" sldId="262"/>
            <ac:picMk id="6" creationId="{B517AC0B-AF36-43C4-ABA7-DE6D3C8D48B5}"/>
          </ac:picMkLst>
        </pc:picChg>
        <pc:picChg chg="add del">
          <ac:chgData name="Jessica Tait" userId="7206653a-4a3c-42ed-8596-4cb7cd556639" providerId="ADAL" clId="{000F3623-973C-4B6C-867A-E6FAA919FEB4}" dt="2023-06-19T15:00:05.682" v="215" actId="478"/>
          <ac:picMkLst>
            <pc:docMk/>
            <pc:sldMk cId="3743927124" sldId="262"/>
            <ac:picMk id="9" creationId="{08EB49E3-D60C-4622-BA1F-1CD53DA91E29}"/>
          </ac:picMkLst>
        </pc:picChg>
      </pc:sldChg>
      <pc:sldChg chg="modSp add">
        <pc:chgData name="Jessica Tait" userId="7206653a-4a3c-42ed-8596-4cb7cd556639" providerId="ADAL" clId="{000F3623-973C-4B6C-867A-E6FAA919FEB4}" dt="2023-06-20T10:33:57.635" v="2205" actId="207"/>
        <pc:sldMkLst>
          <pc:docMk/>
          <pc:sldMk cId="3813600907" sldId="263"/>
        </pc:sldMkLst>
        <pc:spChg chg="mod">
          <ac:chgData name="Jessica Tait" userId="7206653a-4a3c-42ed-8596-4cb7cd556639" providerId="ADAL" clId="{000F3623-973C-4B6C-867A-E6FAA919FEB4}" dt="2023-06-20T10:33:57.635" v="2205" actId="207"/>
          <ac:spMkLst>
            <pc:docMk/>
            <pc:sldMk cId="3813600907" sldId="263"/>
            <ac:spMk id="2" creationId="{E9D955AB-EF7A-4583-8AC5-245E0C79C2B8}"/>
          </ac:spMkLst>
        </pc:spChg>
        <pc:spChg chg="mod">
          <ac:chgData name="Jessica Tait" userId="7206653a-4a3c-42ed-8596-4cb7cd556639" providerId="ADAL" clId="{000F3623-973C-4B6C-867A-E6FAA919FEB4}" dt="2023-06-20T10:14:57.022" v="1424" actId="255"/>
          <ac:spMkLst>
            <pc:docMk/>
            <pc:sldMk cId="3813600907" sldId="263"/>
            <ac:spMk id="3" creationId="{7F382264-B9A4-4E30-9675-AF58A46B8A7D}"/>
          </ac:spMkLst>
        </pc:spChg>
        <pc:spChg chg="mod">
          <ac:chgData name="Jessica Tait" userId="7206653a-4a3c-42ed-8596-4cb7cd556639" providerId="ADAL" clId="{000F3623-973C-4B6C-867A-E6FAA919FEB4}" dt="2023-06-20T10:14:07.663" v="1422" actId="113"/>
          <ac:spMkLst>
            <pc:docMk/>
            <pc:sldMk cId="3813600907" sldId="263"/>
            <ac:spMk id="4" creationId="{44630538-611D-48FC-A9CD-1B953AB5DFDE}"/>
          </ac:spMkLst>
        </pc:spChg>
      </pc:sldChg>
      <pc:sldChg chg="modSp add">
        <pc:chgData name="Jessica Tait" userId="7206653a-4a3c-42ed-8596-4cb7cd556639" providerId="ADAL" clId="{000F3623-973C-4B6C-867A-E6FAA919FEB4}" dt="2023-06-20T10:34:17.655" v="2209" actId="207"/>
        <pc:sldMkLst>
          <pc:docMk/>
          <pc:sldMk cId="4078573633" sldId="264"/>
        </pc:sldMkLst>
        <pc:spChg chg="mod">
          <ac:chgData name="Jessica Tait" userId="7206653a-4a3c-42ed-8596-4cb7cd556639" providerId="ADAL" clId="{000F3623-973C-4B6C-867A-E6FAA919FEB4}" dt="2023-06-20T10:34:17.655" v="2209" actId="207"/>
          <ac:spMkLst>
            <pc:docMk/>
            <pc:sldMk cId="4078573633" sldId="264"/>
            <ac:spMk id="2" creationId="{212B6805-763A-48BD-90FF-ACF428C3FFF5}"/>
          </ac:spMkLst>
        </pc:spChg>
        <pc:spChg chg="mod">
          <ac:chgData name="Jessica Tait" userId="7206653a-4a3c-42ed-8596-4cb7cd556639" providerId="ADAL" clId="{000F3623-973C-4B6C-867A-E6FAA919FEB4}" dt="2023-06-20T10:28:33.692" v="1749" actId="13926"/>
          <ac:spMkLst>
            <pc:docMk/>
            <pc:sldMk cId="4078573633" sldId="264"/>
            <ac:spMk id="3" creationId="{009D8302-05AE-4F17-9184-45C2776CDC8C}"/>
          </ac:spMkLst>
        </pc:spChg>
        <pc:spChg chg="mod">
          <ac:chgData name="Jessica Tait" userId="7206653a-4a3c-42ed-8596-4cb7cd556639" providerId="ADAL" clId="{000F3623-973C-4B6C-867A-E6FAA919FEB4}" dt="2023-06-20T10:31:33.244" v="2000" actId="20577"/>
          <ac:spMkLst>
            <pc:docMk/>
            <pc:sldMk cId="4078573633" sldId="264"/>
            <ac:spMk id="4" creationId="{BC2AEF0F-9E6B-4C13-A387-E57062375B4A}"/>
          </ac:spMkLst>
        </pc:spChg>
      </pc:sldChg>
      <pc:sldChg chg="addSp modSp add modNotesTx">
        <pc:chgData name="Jessica Tait" userId="7206653a-4a3c-42ed-8596-4cb7cd556639" providerId="ADAL" clId="{000F3623-973C-4B6C-867A-E6FAA919FEB4}" dt="2023-06-26T12:02:21.430" v="9068" actId="113"/>
        <pc:sldMkLst>
          <pc:docMk/>
          <pc:sldMk cId="1417274701" sldId="265"/>
        </pc:sldMkLst>
        <pc:spChg chg="mod">
          <ac:chgData name="Jessica Tait" userId="7206653a-4a3c-42ed-8596-4cb7cd556639" providerId="ADAL" clId="{000F3623-973C-4B6C-867A-E6FAA919FEB4}" dt="2023-06-20T10:35:08.637" v="2275" actId="207"/>
          <ac:spMkLst>
            <pc:docMk/>
            <pc:sldMk cId="1417274701" sldId="265"/>
            <ac:spMk id="2" creationId="{28E9A6C2-5A96-4C67-8FC7-88205DCF27D5}"/>
          </ac:spMkLst>
        </pc:spChg>
        <pc:spChg chg="mod">
          <ac:chgData name="Jessica Tait" userId="7206653a-4a3c-42ed-8596-4cb7cd556639" providerId="ADAL" clId="{000F3623-973C-4B6C-867A-E6FAA919FEB4}" dt="2023-06-26T12:02:21.430" v="9068" actId="113"/>
          <ac:spMkLst>
            <pc:docMk/>
            <pc:sldMk cId="1417274701" sldId="265"/>
            <ac:spMk id="3" creationId="{D136B182-9B9B-492C-BF8F-CB3FFBD7D3F0}"/>
          </ac:spMkLst>
        </pc:spChg>
        <pc:spChg chg="mod">
          <ac:chgData name="Jessica Tait" userId="7206653a-4a3c-42ed-8596-4cb7cd556639" providerId="ADAL" clId="{000F3623-973C-4B6C-867A-E6FAA919FEB4}" dt="2023-06-26T12:02:10.673" v="9065" actId="207"/>
          <ac:spMkLst>
            <pc:docMk/>
            <pc:sldMk cId="1417274701" sldId="265"/>
            <ac:spMk id="4" creationId="{53635D9C-3005-4823-8CB8-68C842194A9D}"/>
          </ac:spMkLst>
        </pc:spChg>
        <pc:picChg chg="add mod">
          <ac:chgData name="Jessica Tait" userId="7206653a-4a3c-42ed-8596-4cb7cd556639" providerId="ADAL" clId="{000F3623-973C-4B6C-867A-E6FAA919FEB4}" dt="2023-06-26T12:02:04.623" v="9064" actId="1076"/>
          <ac:picMkLst>
            <pc:docMk/>
            <pc:sldMk cId="1417274701" sldId="265"/>
            <ac:picMk id="2050" creationId="{331A065C-DA9F-47DC-9D54-FC76F7B27993}"/>
          </ac:picMkLst>
        </pc:picChg>
      </pc:sldChg>
      <pc:sldChg chg="addSp delSp modSp add">
        <pc:chgData name="Jessica Tait" userId="7206653a-4a3c-42ed-8596-4cb7cd556639" providerId="ADAL" clId="{000F3623-973C-4B6C-867A-E6FAA919FEB4}" dt="2023-06-23T11:30:21.910" v="8531" actId="14100"/>
        <pc:sldMkLst>
          <pc:docMk/>
          <pc:sldMk cId="1955206406" sldId="266"/>
        </pc:sldMkLst>
        <pc:spChg chg="mod">
          <ac:chgData name="Jessica Tait" userId="7206653a-4a3c-42ed-8596-4cb7cd556639" providerId="ADAL" clId="{000F3623-973C-4B6C-867A-E6FAA919FEB4}" dt="2023-06-20T10:45:00.530" v="2691" actId="207"/>
          <ac:spMkLst>
            <pc:docMk/>
            <pc:sldMk cId="1955206406" sldId="266"/>
            <ac:spMk id="2" creationId="{B4A5FEB7-F739-4694-9BD6-D61A840EB991}"/>
          </ac:spMkLst>
        </pc:spChg>
        <pc:spChg chg="mod">
          <ac:chgData name="Jessica Tait" userId="7206653a-4a3c-42ed-8596-4cb7cd556639" providerId="ADAL" clId="{000F3623-973C-4B6C-867A-E6FAA919FEB4}" dt="2023-06-22T09:52:50.103" v="4378" actId="20577"/>
          <ac:spMkLst>
            <pc:docMk/>
            <pc:sldMk cId="1955206406" sldId="266"/>
            <ac:spMk id="3" creationId="{0D0A0970-A9E2-4C1A-BF83-91FA0D2BBA37}"/>
          </ac:spMkLst>
        </pc:spChg>
        <pc:spChg chg="mod">
          <ac:chgData name="Jessica Tait" userId="7206653a-4a3c-42ed-8596-4cb7cd556639" providerId="ADAL" clId="{000F3623-973C-4B6C-867A-E6FAA919FEB4}" dt="2023-06-22T09:54:30.713" v="4406" actId="20577"/>
          <ac:spMkLst>
            <pc:docMk/>
            <pc:sldMk cId="1955206406" sldId="266"/>
            <ac:spMk id="4" creationId="{339AD581-1538-49A9-B308-BEDF3ABB0B63}"/>
          </ac:spMkLst>
        </pc:spChg>
        <pc:spChg chg="add del mod">
          <ac:chgData name="Jessica Tait" userId="7206653a-4a3c-42ed-8596-4cb7cd556639" providerId="ADAL" clId="{000F3623-973C-4B6C-867A-E6FAA919FEB4}" dt="2023-06-20T11:14:55.251" v="2910"/>
          <ac:spMkLst>
            <pc:docMk/>
            <pc:sldMk cId="1955206406" sldId="266"/>
            <ac:spMk id="5" creationId="{C5A4304B-A60E-4F92-AF6F-8F3DB99F78C2}"/>
          </ac:spMkLst>
        </pc:spChg>
        <pc:spChg chg="add del mod">
          <ac:chgData name="Jessica Tait" userId="7206653a-4a3c-42ed-8596-4cb7cd556639" providerId="ADAL" clId="{000F3623-973C-4B6C-867A-E6FAA919FEB4}" dt="2023-06-20T11:14:55.242" v="2908" actId="478"/>
          <ac:spMkLst>
            <pc:docMk/>
            <pc:sldMk cId="1955206406" sldId="266"/>
            <ac:spMk id="6" creationId="{6ACA8918-4D39-4017-9AE7-C3C1397F9A05}"/>
          </ac:spMkLst>
        </pc:spChg>
        <pc:picChg chg="add mod">
          <ac:chgData name="Jessica Tait" userId="7206653a-4a3c-42ed-8596-4cb7cd556639" providerId="ADAL" clId="{000F3623-973C-4B6C-867A-E6FAA919FEB4}" dt="2023-06-23T11:28:55.211" v="8517" actId="1076"/>
          <ac:picMkLst>
            <pc:docMk/>
            <pc:sldMk cId="1955206406" sldId="266"/>
            <ac:picMk id="3074" creationId="{06A27FD6-B2D1-4E08-98AB-13645DDA06E6}"/>
          </ac:picMkLst>
        </pc:picChg>
        <pc:picChg chg="add mod modCrop">
          <ac:chgData name="Jessica Tait" userId="7206653a-4a3c-42ed-8596-4cb7cd556639" providerId="ADAL" clId="{000F3623-973C-4B6C-867A-E6FAA919FEB4}" dt="2023-06-23T11:29:47.097" v="8527" actId="14100"/>
          <ac:picMkLst>
            <pc:docMk/>
            <pc:sldMk cId="1955206406" sldId="266"/>
            <ac:picMk id="3076" creationId="{22C6089E-7778-4EFC-B67E-8AA188E49B62}"/>
          </ac:picMkLst>
        </pc:picChg>
        <pc:picChg chg="add mod">
          <ac:chgData name="Jessica Tait" userId="7206653a-4a3c-42ed-8596-4cb7cd556639" providerId="ADAL" clId="{000F3623-973C-4B6C-867A-E6FAA919FEB4}" dt="2023-06-23T11:30:21.910" v="8531" actId="14100"/>
          <ac:picMkLst>
            <pc:docMk/>
            <pc:sldMk cId="1955206406" sldId="266"/>
            <ac:picMk id="3078" creationId="{986331B4-D65F-4C3B-8460-271BD96768C0}"/>
          </ac:picMkLst>
        </pc:picChg>
      </pc:sldChg>
      <pc:sldChg chg="addSp delSp modSp add">
        <pc:chgData name="Jessica Tait" userId="7206653a-4a3c-42ed-8596-4cb7cd556639" providerId="ADAL" clId="{000F3623-973C-4B6C-867A-E6FAA919FEB4}" dt="2023-06-22T13:34:13.176" v="6295" actId="122"/>
        <pc:sldMkLst>
          <pc:docMk/>
          <pc:sldMk cId="1264702395" sldId="267"/>
        </pc:sldMkLst>
        <pc:spChg chg="mod">
          <ac:chgData name="Jessica Tait" userId="7206653a-4a3c-42ed-8596-4cb7cd556639" providerId="ADAL" clId="{000F3623-973C-4B6C-867A-E6FAA919FEB4}" dt="2023-06-22T13:24:02.322" v="6196" actId="113"/>
          <ac:spMkLst>
            <pc:docMk/>
            <pc:sldMk cId="1264702395" sldId="267"/>
            <ac:spMk id="2" creationId="{27870031-7EBE-492B-8139-C3DF69DDC357}"/>
          </ac:spMkLst>
        </pc:spChg>
        <pc:spChg chg="del mod">
          <ac:chgData name="Jessica Tait" userId="7206653a-4a3c-42ed-8596-4cb7cd556639" providerId="ADAL" clId="{000F3623-973C-4B6C-867A-E6FAA919FEB4}" dt="2023-06-20T11:37:39.818" v="3064" actId="3680"/>
          <ac:spMkLst>
            <pc:docMk/>
            <pc:sldMk cId="1264702395" sldId="267"/>
            <ac:spMk id="3" creationId="{4CCDBA47-2087-4992-B758-1E5D330315D3}"/>
          </ac:spMkLst>
        </pc:spChg>
        <pc:spChg chg="add mod">
          <ac:chgData name="Jessica Tait" userId="7206653a-4a3c-42ed-8596-4cb7cd556639" providerId="ADAL" clId="{000F3623-973C-4B6C-867A-E6FAA919FEB4}" dt="2023-06-20T15:58:07.337" v="4260" actId="20577"/>
          <ac:spMkLst>
            <pc:docMk/>
            <pc:sldMk cId="1264702395" sldId="267"/>
            <ac:spMk id="5" creationId="{493C0728-9547-43AE-8387-D67E06085290}"/>
          </ac:spMkLst>
        </pc:spChg>
        <pc:graphicFrameChg chg="add mod modGraphic">
          <ac:chgData name="Jessica Tait" userId="7206653a-4a3c-42ed-8596-4cb7cd556639" providerId="ADAL" clId="{000F3623-973C-4B6C-867A-E6FAA919FEB4}" dt="2023-06-22T13:34:13.176" v="6295" actId="122"/>
          <ac:graphicFrameMkLst>
            <pc:docMk/>
            <pc:sldMk cId="1264702395" sldId="267"/>
            <ac:graphicFrameMk id="4" creationId="{C7156E76-4B20-47C9-9EB6-8EB4CE4167FF}"/>
          </ac:graphicFrameMkLst>
        </pc:graphicFrameChg>
      </pc:sldChg>
      <pc:sldChg chg="modSp add">
        <pc:chgData name="Jessica Tait" userId="7206653a-4a3c-42ed-8596-4cb7cd556639" providerId="ADAL" clId="{000F3623-973C-4B6C-867A-E6FAA919FEB4}" dt="2023-06-22T13:39:26.733" v="6681" actId="27636"/>
        <pc:sldMkLst>
          <pc:docMk/>
          <pc:sldMk cId="2171861988" sldId="268"/>
        </pc:sldMkLst>
        <pc:spChg chg="mod">
          <ac:chgData name="Jessica Tait" userId="7206653a-4a3c-42ed-8596-4cb7cd556639" providerId="ADAL" clId="{000F3623-973C-4B6C-867A-E6FAA919FEB4}" dt="2023-06-22T13:39:19.799" v="6678" actId="14100"/>
          <ac:spMkLst>
            <pc:docMk/>
            <pc:sldMk cId="2171861988" sldId="268"/>
            <ac:spMk id="2" creationId="{860B5920-2508-4408-9C7E-54F6C6E942C5}"/>
          </ac:spMkLst>
        </pc:spChg>
        <pc:spChg chg="mod">
          <ac:chgData name="Jessica Tait" userId="7206653a-4a3c-42ed-8596-4cb7cd556639" providerId="ADAL" clId="{000F3623-973C-4B6C-867A-E6FAA919FEB4}" dt="2023-06-22T13:39:26.733" v="6681" actId="27636"/>
          <ac:spMkLst>
            <pc:docMk/>
            <pc:sldMk cId="2171861988" sldId="268"/>
            <ac:spMk id="3" creationId="{6D2E91E4-96EB-4AD1-A292-08E7D0F8E5A1}"/>
          </ac:spMkLst>
        </pc:spChg>
      </pc:sldChg>
      <pc:sldChg chg="addSp delSp modSp add">
        <pc:chgData name="Jessica Tait" userId="7206653a-4a3c-42ed-8596-4cb7cd556639" providerId="ADAL" clId="{000F3623-973C-4B6C-867A-E6FAA919FEB4}" dt="2023-06-23T11:37:36.412" v="8580" actId="1076"/>
        <pc:sldMkLst>
          <pc:docMk/>
          <pc:sldMk cId="2774550494" sldId="269"/>
        </pc:sldMkLst>
        <pc:spChg chg="mod">
          <ac:chgData name="Jessica Tait" userId="7206653a-4a3c-42ed-8596-4cb7cd556639" providerId="ADAL" clId="{000F3623-973C-4B6C-867A-E6FAA919FEB4}" dt="2023-06-22T13:59:14.527" v="6683" actId="113"/>
          <ac:spMkLst>
            <pc:docMk/>
            <pc:sldMk cId="2774550494" sldId="269"/>
            <ac:spMk id="2" creationId="{E08A825A-CF10-4FCB-90FA-1086A1F0C93C}"/>
          </ac:spMkLst>
        </pc:spChg>
        <pc:spChg chg="del mod">
          <ac:chgData name="Jessica Tait" userId="7206653a-4a3c-42ed-8596-4cb7cd556639" providerId="ADAL" clId="{000F3623-973C-4B6C-867A-E6FAA919FEB4}" dt="2023-06-22T09:55:22.711" v="4407" actId="3680"/>
          <ac:spMkLst>
            <pc:docMk/>
            <pc:sldMk cId="2774550494" sldId="269"/>
            <ac:spMk id="3" creationId="{C00280F3-864A-422B-A50B-588F9C8E921C}"/>
          </ac:spMkLst>
        </pc:spChg>
        <pc:spChg chg="add mod">
          <ac:chgData name="Jessica Tait" userId="7206653a-4a3c-42ed-8596-4cb7cd556639" providerId="ADAL" clId="{000F3623-973C-4B6C-867A-E6FAA919FEB4}" dt="2023-06-23T11:36:23.689" v="8569" actId="14100"/>
          <ac:spMkLst>
            <pc:docMk/>
            <pc:sldMk cId="2774550494" sldId="269"/>
            <ac:spMk id="5" creationId="{E0B143E4-9270-4178-AC1A-A4BC3E68F654}"/>
          </ac:spMkLst>
        </pc:spChg>
        <pc:graphicFrameChg chg="add mod modGraphic">
          <ac:chgData name="Jessica Tait" userId="7206653a-4a3c-42ed-8596-4cb7cd556639" providerId="ADAL" clId="{000F3623-973C-4B6C-867A-E6FAA919FEB4}" dt="2023-06-23T11:35:46.451" v="8565" actId="14100"/>
          <ac:graphicFrameMkLst>
            <pc:docMk/>
            <pc:sldMk cId="2774550494" sldId="269"/>
            <ac:graphicFrameMk id="4" creationId="{1C25DE3E-CACD-4D50-96BB-44C776F4BE24}"/>
          </ac:graphicFrameMkLst>
        </pc:graphicFrameChg>
        <pc:picChg chg="add mod">
          <ac:chgData name="Jessica Tait" userId="7206653a-4a3c-42ed-8596-4cb7cd556639" providerId="ADAL" clId="{000F3623-973C-4B6C-867A-E6FAA919FEB4}" dt="2023-06-23T11:37:36.412" v="8580" actId="1076"/>
          <ac:picMkLst>
            <pc:docMk/>
            <pc:sldMk cId="2774550494" sldId="269"/>
            <ac:picMk id="6146" creationId="{C119D7A0-4062-4DF9-B94C-4B77E984317B}"/>
          </ac:picMkLst>
        </pc:picChg>
        <pc:picChg chg="add mod">
          <ac:chgData name="Jessica Tait" userId="7206653a-4a3c-42ed-8596-4cb7cd556639" providerId="ADAL" clId="{000F3623-973C-4B6C-867A-E6FAA919FEB4}" dt="2023-06-23T11:37:33.811" v="8579" actId="1076"/>
          <ac:picMkLst>
            <pc:docMk/>
            <pc:sldMk cId="2774550494" sldId="269"/>
            <ac:picMk id="6148" creationId="{DFCFB35C-8BD5-484A-B6BA-012518BBC6AB}"/>
          </ac:picMkLst>
        </pc:picChg>
        <pc:picChg chg="add mod">
          <ac:chgData name="Jessica Tait" userId="7206653a-4a3c-42ed-8596-4cb7cd556639" providerId="ADAL" clId="{000F3623-973C-4B6C-867A-E6FAA919FEB4}" dt="2023-06-23T11:37:28.596" v="8578" actId="1076"/>
          <ac:picMkLst>
            <pc:docMk/>
            <pc:sldMk cId="2774550494" sldId="269"/>
            <ac:picMk id="6150" creationId="{07E25FA2-ED29-4657-AC0A-72F1B39CB8D1}"/>
          </ac:picMkLst>
        </pc:picChg>
      </pc:sldChg>
      <pc:sldChg chg="addSp delSp modSp add">
        <pc:chgData name="Jessica Tait" userId="7206653a-4a3c-42ed-8596-4cb7cd556639" providerId="ADAL" clId="{000F3623-973C-4B6C-867A-E6FAA919FEB4}" dt="2023-06-23T09:43:41.440" v="6889" actId="1076"/>
        <pc:sldMkLst>
          <pc:docMk/>
          <pc:sldMk cId="395464802" sldId="270"/>
        </pc:sldMkLst>
        <pc:spChg chg="mod">
          <ac:chgData name="Jessica Tait" userId="7206653a-4a3c-42ed-8596-4cb7cd556639" providerId="ADAL" clId="{000F3623-973C-4B6C-867A-E6FAA919FEB4}" dt="2023-06-23T09:42:11.673" v="6874" actId="122"/>
          <ac:spMkLst>
            <pc:docMk/>
            <pc:sldMk cId="395464802" sldId="270"/>
            <ac:spMk id="2" creationId="{B6E1D6CA-B6C2-43AF-9CE9-EFC631781C99}"/>
          </ac:spMkLst>
        </pc:spChg>
        <pc:spChg chg="del">
          <ac:chgData name="Jessica Tait" userId="7206653a-4a3c-42ed-8596-4cb7cd556639" providerId="ADAL" clId="{000F3623-973C-4B6C-867A-E6FAA919FEB4}" dt="2023-06-23T09:41:30.861" v="6866"/>
          <ac:spMkLst>
            <pc:docMk/>
            <pc:sldMk cId="395464802" sldId="270"/>
            <ac:spMk id="3" creationId="{CF303E53-1FDA-4E74-8643-991990BEFFE9}"/>
          </ac:spMkLst>
        </pc:spChg>
        <pc:spChg chg="del">
          <ac:chgData name="Jessica Tait" userId="7206653a-4a3c-42ed-8596-4cb7cd556639" providerId="ADAL" clId="{000F3623-973C-4B6C-867A-E6FAA919FEB4}" dt="2023-06-23T09:41:51.040" v="6867"/>
          <ac:spMkLst>
            <pc:docMk/>
            <pc:sldMk cId="395464802" sldId="270"/>
            <ac:spMk id="4" creationId="{17F988AA-1219-4F4F-81E9-2A2293541F61}"/>
          </ac:spMkLst>
        </pc:spChg>
        <pc:picChg chg="add mod">
          <ac:chgData name="Jessica Tait" userId="7206653a-4a3c-42ed-8596-4cb7cd556639" providerId="ADAL" clId="{000F3623-973C-4B6C-867A-E6FAA919FEB4}" dt="2023-06-23T09:43:37.890" v="6888" actId="1076"/>
          <ac:picMkLst>
            <pc:docMk/>
            <pc:sldMk cId="395464802" sldId="270"/>
            <ac:picMk id="5" creationId="{201018FE-0F00-4C41-B255-850A81DE579B}"/>
          </ac:picMkLst>
        </pc:picChg>
        <pc:picChg chg="add mod">
          <ac:chgData name="Jessica Tait" userId="7206653a-4a3c-42ed-8596-4cb7cd556639" providerId="ADAL" clId="{000F3623-973C-4B6C-867A-E6FAA919FEB4}" dt="2023-06-23T09:42:50.395" v="6880" actId="1076"/>
          <ac:picMkLst>
            <pc:docMk/>
            <pc:sldMk cId="395464802" sldId="270"/>
            <ac:picMk id="6" creationId="{581ABED1-9759-4E3C-B5CE-6641C96C46BD}"/>
          </ac:picMkLst>
        </pc:picChg>
        <pc:picChg chg="add mod">
          <ac:chgData name="Jessica Tait" userId="7206653a-4a3c-42ed-8596-4cb7cd556639" providerId="ADAL" clId="{000F3623-973C-4B6C-867A-E6FAA919FEB4}" dt="2023-06-23T09:43:41.440" v="6889" actId="1076"/>
          <ac:picMkLst>
            <pc:docMk/>
            <pc:sldMk cId="395464802" sldId="270"/>
            <ac:picMk id="7" creationId="{B4793F26-857A-4D9C-BC95-B3916DC279DD}"/>
          </ac:picMkLst>
        </pc:picChg>
      </pc:sldChg>
      <pc:sldChg chg="modSp add ord">
        <pc:chgData name="Jessica Tait" userId="7206653a-4a3c-42ed-8596-4cb7cd556639" providerId="ADAL" clId="{000F3623-973C-4B6C-867A-E6FAA919FEB4}" dt="2023-06-23T11:18:15.841" v="8257" actId="20577"/>
        <pc:sldMkLst>
          <pc:docMk/>
          <pc:sldMk cId="4148856937" sldId="271"/>
        </pc:sldMkLst>
        <pc:spChg chg="mod">
          <ac:chgData name="Jessica Tait" userId="7206653a-4a3c-42ed-8596-4cb7cd556639" providerId="ADAL" clId="{000F3623-973C-4B6C-867A-E6FAA919FEB4}" dt="2023-06-22T13:23:43.620" v="6193" actId="14100"/>
          <ac:spMkLst>
            <pc:docMk/>
            <pc:sldMk cId="4148856937" sldId="271"/>
            <ac:spMk id="2" creationId="{482844BC-FD01-41D0-8D26-17697CCD26A2}"/>
          </ac:spMkLst>
        </pc:spChg>
        <pc:spChg chg="mod">
          <ac:chgData name="Jessica Tait" userId="7206653a-4a3c-42ed-8596-4cb7cd556639" providerId="ADAL" clId="{000F3623-973C-4B6C-867A-E6FAA919FEB4}" dt="2023-06-23T11:18:15.841" v="8257" actId="20577"/>
          <ac:spMkLst>
            <pc:docMk/>
            <pc:sldMk cId="4148856937" sldId="271"/>
            <ac:spMk id="3" creationId="{A19BE507-4838-4343-93FD-4850236B3D42}"/>
          </ac:spMkLst>
        </pc:spChg>
      </pc:sldChg>
      <pc:sldChg chg="modSp add">
        <pc:chgData name="Jessica Tait" userId="7206653a-4a3c-42ed-8596-4cb7cd556639" providerId="ADAL" clId="{000F3623-973C-4B6C-867A-E6FAA919FEB4}" dt="2023-06-23T11:11:42.562" v="8053" actId="1076"/>
        <pc:sldMkLst>
          <pc:docMk/>
          <pc:sldMk cId="2218602751" sldId="272"/>
        </pc:sldMkLst>
        <pc:spChg chg="mod">
          <ac:chgData name="Jessica Tait" userId="7206653a-4a3c-42ed-8596-4cb7cd556639" providerId="ADAL" clId="{000F3623-973C-4B6C-867A-E6FAA919FEB4}" dt="2023-06-22T13:31:14.807" v="6233" actId="20577"/>
          <ac:spMkLst>
            <pc:docMk/>
            <pc:sldMk cId="2218602751" sldId="272"/>
            <ac:spMk id="2" creationId="{27870031-7EBE-492B-8139-C3DF69DDC357}"/>
          </ac:spMkLst>
        </pc:spChg>
        <pc:graphicFrameChg chg="mod modGraphic">
          <ac:chgData name="Jessica Tait" userId="7206653a-4a3c-42ed-8596-4cb7cd556639" providerId="ADAL" clId="{000F3623-973C-4B6C-867A-E6FAA919FEB4}" dt="2023-06-23T11:11:42.562" v="8053" actId="1076"/>
          <ac:graphicFrameMkLst>
            <pc:docMk/>
            <pc:sldMk cId="2218602751" sldId="272"/>
            <ac:graphicFrameMk id="4" creationId="{C7156E76-4B20-47C9-9EB6-8EB4CE4167FF}"/>
          </ac:graphicFrameMkLst>
        </pc:graphicFrameChg>
      </pc:sldChg>
      <pc:sldChg chg="addSp delSp modSp add">
        <pc:chgData name="Jessica Tait" userId="7206653a-4a3c-42ed-8596-4cb7cd556639" providerId="ADAL" clId="{000F3623-973C-4B6C-867A-E6FAA919FEB4}" dt="2023-06-23T10:49:04.906" v="7029" actId="20577"/>
        <pc:sldMkLst>
          <pc:docMk/>
          <pc:sldMk cId="2584963568" sldId="273"/>
        </pc:sldMkLst>
        <pc:spChg chg="del">
          <ac:chgData name="Jessica Tait" userId="7206653a-4a3c-42ed-8596-4cb7cd556639" providerId="ADAL" clId="{000F3623-973C-4B6C-867A-E6FAA919FEB4}" dt="2023-06-22T13:59:36.666" v="6685"/>
          <ac:spMkLst>
            <pc:docMk/>
            <pc:sldMk cId="2584963568" sldId="273"/>
            <ac:spMk id="2" creationId="{E549AEE5-D115-45FD-A0F0-23E048392A1F}"/>
          </ac:spMkLst>
        </pc:spChg>
        <pc:spChg chg="del">
          <ac:chgData name="Jessica Tait" userId="7206653a-4a3c-42ed-8596-4cb7cd556639" providerId="ADAL" clId="{000F3623-973C-4B6C-867A-E6FAA919FEB4}" dt="2023-06-22T13:59:36.666" v="6685"/>
          <ac:spMkLst>
            <pc:docMk/>
            <pc:sldMk cId="2584963568" sldId="273"/>
            <ac:spMk id="3" creationId="{6BF85BD9-13D7-4B28-AE02-9D5B151515CE}"/>
          </ac:spMkLst>
        </pc:spChg>
        <pc:spChg chg="add mod">
          <ac:chgData name="Jessica Tait" userId="7206653a-4a3c-42ed-8596-4cb7cd556639" providerId="ADAL" clId="{000F3623-973C-4B6C-867A-E6FAA919FEB4}" dt="2023-06-23T10:49:04.906" v="7029" actId="20577"/>
          <ac:spMkLst>
            <pc:docMk/>
            <pc:sldMk cId="2584963568" sldId="273"/>
            <ac:spMk id="7" creationId="{19041516-BCC3-4487-AD60-76C895399CC0}"/>
          </ac:spMkLst>
        </pc:spChg>
        <pc:picChg chg="add mod ord">
          <ac:chgData name="Jessica Tait" userId="7206653a-4a3c-42ed-8596-4cb7cd556639" providerId="ADAL" clId="{000F3623-973C-4B6C-867A-E6FAA919FEB4}" dt="2023-06-22T14:01:58.608" v="6697" actId="166"/>
          <ac:picMkLst>
            <pc:docMk/>
            <pc:sldMk cId="2584963568" sldId="273"/>
            <ac:picMk id="4" creationId="{2277BF9B-8F8E-49F2-A4F3-1BF10EE50AC7}"/>
          </ac:picMkLst>
        </pc:picChg>
        <pc:picChg chg="add mod">
          <ac:chgData name="Jessica Tait" userId="7206653a-4a3c-42ed-8596-4cb7cd556639" providerId="ADAL" clId="{000F3623-973C-4B6C-867A-E6FAA919FEB4}" dt="2023-06-22T13:59:48.702" v="6689" actId="571"/>
          <ac:picMkLst>
            <pc:docMk/>
            <pc:sldMk cId="2584963568" sldId="273"/>
            <ac:picMk id="5" creationId="{B5F55901-5C1A-49BC-8766-FDFFED517754}"/>
          </ac:picMkLst>
        </pc:picChg>
        <pc:picChg chg="add mod">
          <ac:chgData name="Jessica Tait" userId="7206653a-4a3c-42ed-8596-4cb7cd556639" providerId="ADAL" clId="{000F3623-973C-4B6C-867A-E6FAA919FEB4}" dt="2023-06-22T14:01:52.617" v="6695" actId="14100"/>
          <ac:picMkLst>
            <pc:docMk/>
            <pc:sldMk cId="2584963568" sldId="273"/>
            <ac:picMk id="6" creationId="{40AE5FF1-00BD-4AEF-BD99-9629E06B9864}"/>
          </ac:picMkLst>
        </pc:picChg>
      </pc:sldChg>
      <pc:sldChg chg="addSp delSp modSp add">
        <pc:chgData name="Jessica Tait" userId="7206653a-4a3c-42ed-8596-4cb7cd556639" providerId="ADAL" clId="{000F3623-973C-4B6C-867A-E6FAA919FEB4}" dt="2023-06-23T09:48:41.286" v="6959" actId="14100"/>
        <pc:sldMkLst>
          <pc:docMk/>
          <pc:sldMk cId="3674730660" sldId="274"/>
        </pc:sldMkLst>
        <pc:spChg chg="del">
          <ac:chgData name="Jessica Tait" userId="7206653a-4a3c-42ed-8596-4cb7cd556639" providerId="ADAL" clId="{000F3623-973C-4B6C-867A-E6FAA919FEB4}" dt="2023-06-23T09:45:05.924" v="6891"/>
          <ac:spMkLst>
            <pc:docMk/>
            <pc:sldMk cId="3674730660" sldId="274"/>
            <ac:spMk id="2" creationId="{5054CE1A-EBDE-40A0-A6D8-F575A090E329}"/>
          </ac:spMkLst>
        </pc:spChg>
        <pc:spChg chg="del">
          <ac:chgData name="Jessica Tait" userId="7206653a-4a3c-42ed-8596-4cb7cd556639" providerId="ADAL" clId="{000F3623-973C-4B6C-867A-E6FAA919FEB4}" dt="2023-06-23T09:45:05.924" v="6891"/>
          <ac:spMkLst>
            <pc:docMk/>
            <pc:sldMk cId="3674730660" sldId="274"/>
            <ac:spMk id="3" creationId="{4BFAE998-0A50-44D3-9BCB-654D911327A5}"/>
          </ac:spMkLst>
        </pc:spChg>
        <pc:spChg chg="del">
          <ac:chgData name="Jessica Tait" userId="7206653a-4a3c-42ed-8596-4cb7cd556639" providerId="ADAL" clId="{000F3623-973C-4B6C-867A-E6FAA919FEB4}" dt="2023-06-23T09:45:05.924" v="6891"/>
          <ac:spMkLst>
            <pc:docMk/>
            <pc:sldMk cId="3674730660" sldId="274"/>
            <ac:spMk id="4" creationId="{4A1F3D55-29F9-4886-88B6-EE53666DEFB8}"/>
          </ac:spMkLst>
        </pc:spChg>
        <pc:spChg chg="add mod">
          <ac:chgData name="Jessica Tait" userId="7206653a-4a3c-42ed-8596-4cb7cd556639" providerId="ADAL" clId="{000F3623-973C-4B6C-867A-E6FAA919FEB4}" dt="2023-06-23T09:46:52.338" v="6946"/>
          <ac:spMkLst>
            <pc:docMk/>
            <pc:sldMk cId="3674730660" sldId="274"/>
            <ac:spMk id="5" creationId="{EF805786-686E-4590-8D53-8FAEA365B757}"/>
          </ac:spMkLst>
        </pc:spChg>
        <pc:spChg chg="add del mod">
          <ac:chgData name="Jessica Tait" userId="7206653a-4a3c-42ed-8596-4cb7cd556639" providerId="ADAL" clId="{000F3623-973C-4B6C-867A-E6FAA919FEB4}" dt="2023-06-23T09:46:52.338" v="6946"/>
          <ac:spMkLst>
            <pc:docMk/>
            <pc:sldMk cId="3674730660" sldId="274"/>
            <ac:spMk id="8" creationId="{A6AD8597-0FA1-44E1-A168-141FD1E43162}"/>
          </ac:spMkLst>
        </pc:spChg>
        <pc:spChg chg="add del mod">
          <ac:chgData name="Jessica Tait" userId="7206653a-4a3c-42ed-8596-4cb7cd556639" providerId="ADAL" clId="{000F3623-973C-4B6C-867A-E6FAA919FEB4}" dt="2023-06-23T09:46:52.338" v="6946"/>
          <ac:spMkLst>
            <pc:docMk/>
            <pc:sldMk cId="3674730660" sldId="274"/>
            <ac:spMk id="9" creationId="{BC75FA04-AF1A-4518-A7F6-8DE9D0FF4840}"/>
          </ac:spMkLst>
        </pc:spChg>
        <pc:picChg chg="add mod modCrop">
          <ac:chgData name="Jessica Tait" userId="7206653a-4a3c-42ed-8596-4cb7cd556639" providerId="ADAL" clId="{000F3623-973C-4B6C-867A-E6FAA919FEB4}" dt="2023-06-23T09:46:51.748" v="6944" actId="1076"/>
          <ac:picMkLst>
            <pc:docMk/>
            <pc:sldMk cId="3674730660" sldId="274"/>
            <ac:picMk id="6" creationId="{5EE4DBA4-3451-4C71-B884-C401BA2D7758}"/>
          </ac:picMkLst>
        </pc:picChg>
        <pc:picChg chg="add mod modCrop">
          <ac:chgData name="Jessica Tait" userId="7206653a-4a3c-42ed-8596-4cb7cd556639" providerId="ADAL" clId="{000F3623-973C-4B6C-867A-E6FAA919FEB4}" dt="2023-06-23T09:46:33.768" v="6940" actId="1076"/>
          <ac:picMkLst>
            <pc:docMk/>
            <pc:sldMk cId="3674730660" sldId="274"/>
            <ac:picMk id="7" creationId="{E76B4DC9-69F1-4174-8860-71D5E9287BC2}"/>
          </ac:picMkLst>
        </pc:picChg>
        <pc:picChg chg="add mod modCrop">
          <ac:chgData name="Jessica Tait" userId="7206653a-4a3c-42ed-8596-4cb7cd556639" providerId="ADAL" clId="{000F3623-973C-4B6C-867A-E6FAA919FEB4}" dt="2023-06-23T09:47:53.441" v="6954" actId="1440"/>
          <ac:picMkLst>
            <pc:docMk/>
            <pc:sldMk cId="3674730660" sldId="274"/>
            <ac:picMk id="10" creationId="{8CEA1EC2-8F1F-4F4A-AC54-FDD7563CBBF4}"/>
          </ac:picMkLst>
        </pc:picChg>
        <pc:picChg chg="add mod">
          <ac:chgData name="Jessica Tait" userId="7206653a-4a3c-42ed-8596-4cb7cd556639" providerId="ADAL" clId="{000F3623-973C-4B6C-867A-E6FAA919FEB4}" dt="2023-06-23T09:48:41.286" v="6959" actId="14100"/>
          <ac:picMkLst>
            <pc:docMk/>
            <pc:sldMk cId="3674730660" sldId="274"/>
            <ac:picMk id="11" creationId="{CFAF728D-431A-46B4-9D56-BBC7FFC2446E}"/>
          </ac:picMkLst>
        </pc:picChg>
      </pc:sldChg>
      <pc:sldChg chg="addSp modSp add modNotesTx">
        <pc:chgData name="Jessica Tait" userId="7206653a-4a3c-42ed-8596-4cb7cd556639" providerId="ADAL" clId="{000F3623-973C-4B6C-867A-E6FAA919FEB4}" dt="2023-06-23T11:09:41.356" v="8042" actId="20577"/>
        <pc:sldMkLst>
          <pc:docMk/>
          <pc:sldMk cId="3029357078" sldId="275"/>
        </pc:sldMkLst>
        <pc:spChg chg="mod">
          <ac:chgData name="Jessica Tait" userId="7206653a-4a3c-42ed-8596-4cb7cd556639" providerId="ADAL" clId="{000F3623-973C-4B6C-867A-E6FAA919FEB4}" dt="2023-06-23T11:08:28.504" v="7968" actId="14100"/>
          <ac:spMkLst>
            <pc:docMk/>
            <pc:sldMk cId="3029357078" sldId="275"/>
            <ac:spMk id="2" creationId="{6F717390-4ED8-45EB-B544-AA2B6762774F}"/>
          </ac:spMkLst>
        </pc:spChg>
        <pc:spChg chg="mod">
          <ac:chgData name="Jessica Tait" userId="7206653a-4a3c-42ed-8596-4cb7cd556639" providerId="ADAL" clId="{000F3623-973C-4B6C-867A-E6FAA919FEB4}" dt="2023-06-23T11:08:43.023" v="7988" actId="20577"/>
          <ac:spMkLst>
            <pc:docMk/>
            <pc:sldMk cId="3029357078" sldId="275"/>
            <ac:spMk id="3" creationId="{E4017DA7-5FB4-43FB-90BC-F84AA74B7CB1}"/>
          </ac:spMkLst>
        </pc:spChg>
        <pc:spChg chg="add mod">
          <ac:chgData name="Jessica Tait" userId="7206653a-4a3c-42ed-8596-4cb7cd556639" providerId="ADAL" clId="{000F3623-973C-4B6C-867A-E6FAA919FEB4}" dt="2023-06-23T11:09:41.356" v="8042" actId="20577"/>
          <ac:spMkLst>
            <pc:docMk/>
            <pc:sldMk cId="3029357078" sldId="275"/>
            <ac:spMk id="5" creationId="{7A14E115-49B0-4B04-8210-ABFD5CABA049}"/>
          </ac:spMkLst>
        </pc:spChg>
        <pc:graphicFrameChg chg="add mod modGraphic">
          <ac:chgData name="Jessica Tait" userId="7206653a-4a3c-42ed-8596-4cb7cd556639" providerId="ADAL" clId="{000F3623-973C-4B6C-867A-E6FAA919FEB4}" dt="2023-06-23T11:07:49.898" v="7961" actId="1076"/>
          <ac:graphicFrameMkLst>
            <pc:docMk/>
            <pc:sldMk cId="3029357078" sldId="275"/>
            <ac:graphicFrameMk id="4" creationId="{18FE21CB-5BBA-438A-AEBF-1F844C3941B1}"/>
          </ac:graphicFrameMkLst>
        </pc:graphicFrameChg>
      </pc:sldChg>
      <pc:sldChg chg="addSp delSp modSp add">
        <pc:chgData name="Jessica Tait" userId="7206653a-4a3c-42ed-8596-4cb7cd556639" providerId="ADAL" clId="{000F3623-973C-4B6C-867A-E6FAA919FEB4}" dt="2023-06-23T11:17:12.525" v="8200" actId="207"/>
        <pc:sldMkLst>
          <pc:docMk/>
          <pc:sldMk cId="3171779553" sldId="276"/>
        </pc:sldMkLst>
        <pc:spChg chg="del">
          <ac:chgData name="Jessica Tait" userId="7206653a-4a3c-42ed-8596-4cb7cd556639" providerId="ADAL" clId="{000F3623-973C-4B6C-867A-E6FAA919FEB4}" dt="2023-06-23T11:16:11.586" v="8110"/>
          <ac:spMkLst>
            <pc:docMk/>
            <pc:sldMk cId="3171779553" sldId="276"/>
            <ac:spMk id="2" creationId="{652E178D-0316-4BF7-BE86-63FC4548026A}"/>
          </ac:spMkLst>
        </pc:spChg>
        <pc:spChg chg="add del mod">
          <ac:chgData name="Jessica Tait" userId="7206653a-4a3c-42ed-8596-4cb7cd556639" providerId="ADAL" clId="{000F3623-973C-4B6C-867A-E6FAA919FEB4}" dt="2023-06-23T11:13:37.041" v="8064" actId="478"/>
          <ac:spMkLst>
            <pc:docMk/>
            <pc:sldMk cId="3171779553" sldId="276"/>
            <ac:spMk id="3" creationId="{B14F7E8D-8985-41C5-8695-E5814D46E0FC}"/>
          </ac:spMkLst>
        </pc:spChg>
        <pc:spChg chg="add del mod">
          <ac:chgData name="Jessica Tait" userId="7206653a-4a3c-42ed-8596-4cb7cd556639" providerId="ADAL" clId="{000F3623-973C-4B6C-867A-E6FAA919FEB4}" dt="2023-06-23T11:10:56.359" v="8049"/>
          <ac:spMkLst>
            <pc:docMk/>
            <pc:sldMk cId="3171779553" sldId="276"/>
            <ac:spMk id="4" creationId="{620C7785-5667-4B11-ADF7-658B1D111555}"/>
          </ac:spMkLst>
        </pc:spChg>
        <pc:spChg chg="add mod">
          <ac:chgData name="Jessica Tait" userId="7206653a-4a3c-42ed-8596-4cb7cd556639" providerId="ADAL" clId="{000F3623-973C-4B6C-867A-E6FAA919FEB4}" dt="2023-06-23T11:16:24.018" v="8122" actId="14100"/>
          <ac:spMkLst>
            <pc:docMk/>
            <pc:sldMk cId="3171779553" sldId="276"/>
            <ac:spMk id="6" creationId="{B604091A-9FCD-44CF-9F9C-BCDD4647D832}"/>
          </ac:spMkLst>
        </pc:spChg>
        <pc:spChg chg="add mod">
          <ac:chgData name="Jessica Tait" userId="7206653a-4a3c-42ed-8596-4cb7cd556639" providerId="ADAL" clId="{000F3623-973C-4B6C-867A-E6FAA919FEB4}" dt="2023-06-23T11:17:12.525" v="8200" actId="207"/>
          <ac:spMkLst>
            <pc:docMk/>
            <pc:sldMk cId="3171779553" sldId="276"/>
            <ac:spMk id="7" creationId="{AB9FE3E4-17F8-4F9B-A4C7-7B88E14AD5A0}"/>
          </ac:spMkLst>
        </pc:spChg>
        <pc:graphicFrameChg chg="add mod modGraphic">
          <ac:chgData name="Jessica Tait" userId="7206653a-4a3c-42ed-8596-4cb7cd556639" providerId="ADAL" clId="{000F3623-973C-4B6C-867A-E6FAA919FEB4}" dt="2023-06-23T11:16:30.074" v="8123" actId="1076"/>
          <ac:graphicFrameMkLst>
            <pc:docMk/>
            <pc:sldMk cId="3171779553" sldId="276"/>
            <ac:graphicFrameMk id="5" creationId="{4EB74D99-C730-4B24-A2E8-63CF091E5F54}"/>
          </ac:graphicFrameMkLst>
        </pc:graphicFrameChg>
      </pc:sldChg>
      <pc:sldChg chg="modSp add ord">
        <pc:chgData name="Jessica Tait" userId="7206653a-4a3c-42ed-8596-4cb7cd556639" providerId="ADAL" clId="{000F3623-973C-4B6C-867A-E6FAA919FEB4}" dt="2023-06-23T11:18:38.429" v="8300" actId="27636"/>
        <pc:sldMkLst>
          <pc:docMk/>
          <pc:sldMk cId="3859274112" sldId="277"/>
        </pc:sldMkLst>
        <pc:spChg chg="mod">
          <ac:chgData name="Jessica Tait" userId="7206653a-4a3c-42ed-8596-4cb7cd556639" providerId="ADAL" clId="{000F3623-973C-4B6C-867A-E6FAA919FEB4}" dt="2023-06-23T11:17:40.078" v="8204" actId="20577"/>
          <ac:spMkLst>
            <pc:docMk/>
            <pc:sldMk cId="3859274112" sldId="277"/>
            <ac:spMk id="2" creationId="{482844BC-FD01-41D0-8D26-17697CCD26A2}"/>
          </ac:spMkLst>
        </pc:spChg>
        <pc:spChg chg="mod">
          <ac:chgData name="Jessica Tait" userId="7206653a-4a3c-42ed-8596-4cb7cd556639" providerId="ADAL" clId="{000F3623-973C-4B6C-867A-E6FAA919FEB4}" dt="2023-06-23T11:18:38.429" v="8300" actId="27636"/>
          <ac:spMkLst>
            <pc:docMk/>
            <pc:sldMk cId="3859274112" sldId="277"/>
            <ac:spMk id="3" creationId="{A19BE507-4838-4343-93FD-4850236B3D42}"/>
          </ac:spMkLst>
        </pc:spChg>
      </pc:sldChg>
      <pc:sldChg chg="addSp delSp modSp add">
        <pc:chgData name="Jessica Tait" userId="7206653a-4a3c-42ed-8596-4cb7cd556639" providerId="ADAL" clId="{000F3623-973C-4B6C-867A-E6FAA919FEB4}" dt="2023-06-23T11:42:50.113" v="8604" actId="1076"/>
        <pc:sldMkLst>
          <pc:docMk/>
          <pc:sldMk cId="3907800562" sldId="278"/>
        </pc:sldMkLst>
        <pc:spChg chg="del mod">
          <ac:chgData name="Jessica Tait" userId="7206653a-4a3c-42ed-8596-4cb7cd556639" providerId="ADAL" clId="{000F3623-973C-4B6C-867A-E6FAA919FEB4}" dt="2023-06-23T11:38:49.012" v="8587" actId="478"/>
          <ac:spMkLst>
            <pc:docMk/>
            <pc:sldMk cId="3907800562" sldId="278"/>
            <ac:spMk id="2" creationId="{0272DA32-C176-4545-9BCD-E13D1383F363}"/>
          </ac:spMkLst>
        </pc:spChg>
        <pc:spChg chg="del mod">
          <ac:chgData name="Jessica Tait" userId="7206653a-4a3c-42ed-8596-4cb7cd556639" providerId="ADAL" clId="{000F3623-973C-4B6C-867A-E6FAA919FEB4}" dt="2023-06-23T11:37:57.801" v="8582" actId="478"/>
          <ac:spMkLst>
            <pc:docMk/>
            <pc:sldMk cId="3907800562" sldId="278"/>
            <ac:spMk id="3" creationId="{EDB4F32A-C360-4340-B716-887B18D73874}"/>
          </ac:spMkLst>
        </pc:spChg>
        <pc:spChg chg="add del mod">
          <ac:chgData name="Jessica Tait" userId="7206653a-4a3c-42ed-8596-4cb7cd556639" providerId="ADAL" clId="{000F3623-973C-4B6C-867A-E6FAA919FEB4}" dt="2023-06-23T11:38:17.898" v="8584" actId="478"/>
          <ac:spMkLst>
            <pc:docMk/>
            <pc:sldMk cId="3907800562" sldId="278"/>
            <ac:spMk id="4" creationId="{8D865A19-B1E2-4D89-B7ED-A5BA33512EB7}"/>
          </ac:spMkLst>
        </pc:spChg>
        <pc:spChg chg="add mod ord">
          <ac:chgData name="Jessica Tait" userId="7206653a-4a3c-42ed-8596-4cb7cd556639" providerId="ADAL" clId="{000F3623-973C-4B6C-867A-E6FAA919FEB4}" dt="2023-06-23T11:42:09.267" v="8602" actId="166"/>
          <ac:spMkLst>
            <pc:docMk/>
            <pc:sldMk cId="3907800562" sldId="278"/>
            <ac:spMk id="5" creationId="{739AE8F8-9186-45FE-9D8E-4FAEE88D6FF2}"/>
          </ac:spMkLst>
        </pc:spChg>
        <pc:picChg chg="add del">
          <ac:chgData name="Jessica Tait" userId="7206653a-4a3c-42ed-8596-4cb7cd556639" providerId="ADAL" clId="{000F3623-973C-4B6C-867A-E6FAA919FEB4}" dt="2023-06-23T11:39:19.147" v="8592" actId="478"/>
          <ac:picMkLst>
            <pc:docMk/>
            <pc:sldMk cId="3907800562" sldId="278"/>
            <ac:picMk id="7170" creationId="{A1A39E1D-4F06-4875-A447-544F56BBB6B2}"/>
          </ac:picMkLst>
        </pc:picChg>
        <pc:picChg chg="add del">
          <ac:chgData name="Jessica Tait" userId="7206653a-4a3c-42ed-8596-4cb7cd556639" providerId="ADAL" clId="{000F3623-973C-4B6C-867A-E6FAA919FEB4}" dt="2023-06-23T11:39:40.450" v="8594" actId="478"/>
          <ac:picMkLst>
            <pc:docMk/>
            <pc:sldMk cId="3907800562" sldId="278"/>
            <ac:picMk id="7172" creationId="{1C6CCC1D-A4C0-4AF6-B0FF-DD0F2F84113B}"/>
          </ac:picMkLst>
        </pc:picChg>
        <pc:picChg chg="add mod">
          <ac:chgData name="Jessica Tait" userId="7206653a-4a3c-42ed-8596-4cb7cd556639" providerId="ADAL" clId="{000F3623-973C-4B6C-867A-E6FAA919FEB4}" dt="2023-06-23T11:40:12.522" v="8596" actId="1076"/>
          <ac:picMkLst>
            <pc:docMk/>
            <pc:sldMk cId="3907800562" sldId="278"/>
            <ac:picMk id="7174" creationId="{0FD01AAE-F33E-4060-9081-13FE84B4C7D9}"/>
          </ac:picMkLst>
        </pc:picChg>
        <pc:picChg chg="add mod">
          <ac:chgData name="Jessica Tait" userId="7206653a-4a3c-42ed-8596-4cb7cd556639" providerId="ADAL" clId="{000F3623-973C-4B6C-867A-E6FAA919FEB4}" dt="2023-06-23T11:41:55.994" v="8599" actId="14100"/>
          <ac:picMkLst>
            <pc:docMk/>
            <pc:sldMk cId="3907800562" sldId="278"/>
            <ac:picMk id="7176" creationId="{F58E2176-4277-4214-AA00-3B921601E5DB}"/>
          </ac:picMkLst>
        </pc:picChg>
        <pc:picChg chg="add mod">
          <ac:chgData name="Jessica Tait" userId="7206653a-4a3c-42ed-8596-4cb7cd556639" providerId="ADAL" clId="{000F3623-973C-4B6C-867A-E6FAA919FEB4}" dt="2023-06-23T11:42:50.113" v="8604" actId="1076"/>
          <ac:picMkLst>
            <pc:docMk/>
            <pc:sldMk cId="3907800562" sldId="278"/>
            <ac:picMk id="7178" creationId="{7DC5BFD2-8329-4978-89AC-DFE5C31978CC}"/>
          </ac:picMkLst>
        </pc:picChg>
      </pc:sldChg>
      <pc:sldChg chg="modSp add">
        <pc:chgData name="Jessica Tait" userId="7206653a-4a3c-42ed-8596-4cb7cd556639" providerId="ADAL" clId="{000F3623-973C-4B6C-867A-E6FAA919FEB4}" dt="2023-07-10T22:02:18.302" v="9887" actId="207"/>
        <pc:sldMkLst>
          <pc:docMk/>
          <pc:sldMk cId="310295007" sldId="279"/>
        </pc:sldMkLst>
        <pc:spChg chg="mod">
          <ac:chgData name="Jessica Tait" userId="7206653a-4a3c-42ed-8596-4cb7cd556639" providerId="ADAL" clId="{000F3623-973C-4B6C-867A-E6FAA919FEB4}" dt="2023-07-10T22:02:18.302" v="9887" actId="207"/>
          <ac:spMkLst>
            <pc:docMk/>
            <pc:sldMk cId="310295007" sldId="279"/>
            <ac:spMk id="2" creationId="{C7E5968E-908F-40DB-854B-FD6034B18642}"/>
          </ac:spMkLst>
        </pc:spChg>
        <pc:spChg chg="mod">
          <ac:chgData name="Jessica Tait" userId="7206653a-4a3c-42ed-8596-4cb7cd556639" providerId="ADAL" clId="{000F3623-973C-4B6C-867A-E6FAA919FEB4}" dt="2023-07-03T11:26:30.270" v="9807" actId="20577"/>
          <ac:spMkLst>
            <pc:docMk/>
            <pc:sldMk cId="310295007" sldId="279"/>
            <ac:spMk id="3" creationId="{5FD11D7D-BDEE-445A-B010-D1619FEB1D3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1DC0A11C-3BD4-476A-96F7-1D032507B8B4}" type="datetimeFigureOut">
              <a:rPr lang="en-GB" smtClean="0"/>
              <a:t>10/07/2023</a:t>
            </a:fld>
            <a:endParaRPr lang="en-GB"/>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6D8CD919-CE31-4A0D-84CE-47E1714419D7}" type="slidenum">
              <a:rPr lang="en-GB" smtClean="0"/>
              <a:t>‹#›</a:t>
            </a:fld>
            <a:endParaRPr lang="en-GB"/>
          </a:p>
        </p:txBody>
      </p:sp>
    </p:spTree>
    <p:extLst>
      <p:ext uri="{BB962C8B-B14F-4D97-AF65-F5344CB8AC3E}">
        <p14:creationId xmlns:p14="http://schemas.microsoft.com/office/powerpoint/2010/main" val="510423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conversions 20</a:t>
            </a:r>
            <a:r>
              <a:rPr lang="en-GB" baseline="30000" dirty="0"/>
              <a:t>th</a:t>
            </a:r>
            <a:r>
              <a:rPr lang="en-GB" dirty="0"/>
              <a:t> June</a:t>
            </a:r>
          </a:p>
          <a:p>
            <a:r>
              <a:rPr lang="en-GB" dirty="0"/>
              <a:t>£1=US$1.28</a:t>
            </a:r>
          </a:p>
          <a:p>
            <a:r>
              <a:rPr lang="en-GB" dirty="0"/>
              <a:t>£1 = 1.17 Euro</a:t>
            </a:r>
          </a:p>
          <a:p>
            <a:r>
              <a:rPr lang="en-GB" dirty="0"/>
              <a:t>£1 = AU $1.87</a:t>
            </a:r>
          </a:p>
          <a:p>
            <a:r>
              <a:rPr lang="en-GB" dirty="0"/>
              <a:t>£1 = Indian rupee £105</a:t>
            </a:r>
          </a:p>
          <a:p>
            <a:r>
              <a:rPr lang="en-GB" dirty="0"/>
              <a:t>https://www.oanda.com/currency-converter is a good website to use</a:t>
            </a:r>
          </a:p>
        </p:txBody>
      </p:sp>
      <p:sp>
        <p:nvSpPr>
          <p:cNvPr id="4" name="Slide Number Placeholder 3"/>
          <p:cNvSpPr>
            <a:spLocks noGrp="1"/>
          </p:cNvSpPr>
          <p:nvPr>
            <p:ph type="sldNum" sz="quarter" idx="5"/>
          </p:nvPr>
        </p:nvSpPr>
        <p:spPr/>
        <p:txBody>
          <a:bodyPr/>
          <a:lstStyle/>
          <a:p>
            <a:fld id="{6D8CD919-CE31-4A0D-84CE-47E1714419D7}" type="slidenum">
              <a:rPr lang="en-GB" smtClean="0"/>
              <a:t>7</a:t>
            </a:fld>
            <a:endParaRPr lang="en-GB"/>
          </a:p>
        </p:txBody>
      </p:sp>
    </p:spTree>
    <p:extLst>
      <p:ext uri="{BB962C8B-B14F-4D97-AF65-F5344CB8AC3E}">
        <p14:creationId xmlns:p14="http://schemas.microsoft.com/office/powerpoint/2010/main" val="2330010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D8CD919-CE31-4A0D-84CE-47E1714419D7}" type="slidenum">
              <a:rPr lang="en-GB" smtClean="0"/>
              <a:t>15</a:t>
            </a:fld>
            <a:endParaRPr lang="en-GB"/>
          </a:p>
        </p:txBody>
      </p:sp>
    </p:spTree>
    <p:extLst>
      <p:ext uri="{BB962C8B-B14F-4D97-AF65-F5344CB8AC3E}">
        <p14:creationId xmlns:p14="http://schemas.microsoft.com/office/powerpoint/2010/main" val="3860898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D8CD919-CE31-4A0D-84CE-47E1714419D7}" type="slidenum">
              <a:rPr lang="en-GB" smtClean="0"/>
              <a:t>16</a:t>
            </a:fld>
            <a:endParaRPr lang="en-GB"/>
          </a:p>
        </p:txBody>
      </p:sp>
    </p:spTree>
    <p:extLst>
      <p:ext uri="{BB962C8B-B14F-4D97-AF65-F5344CB8AC3E}">
        <p14:creationId xmlns:p14="http://schemas.microsoft.com/office/powerpoint/2010/main" val="1784467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D8CD919-CE31-4A0D-84CE-47E1714419D7}" type="slidenum">
              <a:rPr lang="en-GB" smtClean="0"/>
              <a:t>20</a:t>
            </a:fld>
            <a:endParaRPr lang="en-GB"/>
          </a:p>
        </p:txBody>
      </p:sp>
    </p:spTree>
    <p:extLst>
      <p:ext uri="{BB962C8B-B14F-4D97-AF65-F5344CB8AC3E}">
        <p14:creationId xmlns:p14="http://schemas.microsoft.com/office/powerpoint/2010/main" val="1784737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D8CD919-CE31-4A0D-84CE-47E1714419D7}" type="slidenum">
              <a:rPr lang="en-GB" smtClean="0"/>
              <a:t>22</a:t>
            </a:fld>
            <a:endParaRPr lang="en-GB"/>
          </a:p>
        </p:txBody>
      </p:sp>
    </p:spTree>
    <p:extLst>
      <p:ext uri="{BB962C8B-B14F-4D97-AF65-F5344CB8AC3E}">
        <p14:creationId xmlns:p14="http://schemas.microsoft.com/office/powerpoint/2010/main" val="1373401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AD507-3FA4-4BAF-99F2-3026ED12B5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CB4FC2-3BAD-4914-AE55-2FEFC221CC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38E1585-3737-4455-A612-2F8800801C11}"/>
              </a:ext>
            </a:extLst>
          </p:cNvPr>
          <p:cNvSpPr>
            <a:spLocks noGrp="1"/>
          </p:cNvSpPr>
          <p:nvPr>
            <p:ph type="dt" sz="half" idx="10"/>
          </p:nvPr>
        </p:nvSpPr>
        <p:spPr/>
        <p:txBody>
          <a:bodyPr/>
          <a:lstStyle/>
          <a:p>
            <a:fld id="{28073153-46E0-4759-8B21-9250825569A4}" type="datetimeFigureOut">
              <a:rPr lang="en-GB" smtClean="0"/>
              <a:t>10/07/2023</a:t>
            </a:fld>
            <a:endParaRPr lang="en-GB"/>
          </a:p>
        </p:txBody>
      </p:sp>
      <p:sp>
        <p:nvSpPr>
          <p:cNvPr id="5" name="Footer Placeholder 4">
            <a:extLst>
              <a:ext uri="{FF2B5EF4-FFF2-40B4-BE49-F238E27FC236}">
                <a16:creationId xmlns:a16="http://schemas.microsoft.com/office/drawing/2014/main" id="{7FBEC1ED-7641-40C3-9AFF-5C3CC5DD3A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8250A7-AEC8-4EF1-9408-C15BA24A5929}"/>
              </a:ext>
            </a:extLst>
          </p:cNvPr>
          <p:cNvSpPr>
            <a:spLocks noGrp="1"/>
          </p:cNvSpPr>
          <p:nvPr>
            <p:ph type="sldNum" sz="quarter" idx="12"/>
          </p:nvPr>
        </p:nvSpPr>
        <p:spPr/>
        <p:txBody>
          <a:bodyPr/>
          <a:lstStyle/>
          <a:p>
            <a:fld id="{C3803B86-36A2-4DBA-A33C-4B4275912673}" type="slidenum">
              <a:rPr lang="en-GB" smtClean="0"/>
              <a:t>‹#›</a:t>
            </a:fld>
            <a:endParaRPr lang="en-GB"/>
          </a:p>
        </p:txBody>
      </p:sp>
    </p:spTree>
    <p:extLst>
      <p:ext uri="{BB962C8B-B14F-4D97-AF65-F5344CB8AC3E}">
        <p14:creationId xmlns:p14="http://schemas.microsoft.com/office/powerpoint/2010/main" val="3903056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E09DB-9D22-4D00-AC2C-1B14D3E7AE0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9068647-A1B8-4D72-81C0-3556E3F228E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625F0E-63AD-4857-8037-B59D15E59878}"/>
              </a:ext>
            </a:extLst>
          </p:cNvPr>
          <p:cNvSpPr>
            <a:spLocks noGrp="1"/>
          </p:cNvSpPr>
          <p:nvPr>
            <p:ph type="dt" sz="half" idx="10"/>
          </p:nvPr>
        </p:nvSpPr>
        <p:spPr/>
        <p:txBody>
          <a:bodyPr/>
          <a:lstStyle/>
          <a:p>
            <a:fld id="{28073153-46E0-4759-8B21-9250825569A4}" type="datetimeFigureOut">
              <a:rPr lang="en-GB" smtClean="0"/>
              <a:t>10/07/2023</a:t>
            </a:fld>
            <a:endParaRPr lang="en-GB"/>
          </a:p>
        </p:txBody>
      </p:sp>
      <p:sp>
        <p:nvSpPr>
          <p:cNvPr id="5" name="Footer Placeholder 4">
            <a:extLst>
              <a:ext uri="{FF2B5EF4-FFF2-40B4-BE49-F238E27FC236}">
                <a16:creationId xmlns:a16="http://schemas.microsoft.com/office/drawing/2014/main" id="{5E52DE65-CE0C-4E0D-8B0B-AE208FB906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9534BB-48A3-4891-85F7-774BA7B6F670}"/>
              </a:ext>
            </a:extLst>
          </p:cNvPr>
          <p:cNvSpPr>
            <a:spLocks noGrp="1"/>
          </p:cNvSpPr>
          <p:nvPr>
            <p:ph type="sldNum" sz="quarter" idx="12"/>
          </p:nvPr>
        </p:nvSpPr>
        <p:spPr/>
        <p:txBody>
          <a:bodyPr/>
          <a:lstStyle/>
          <a:p>
            <a:fld id="{C3803B86-36A2-4DBA-A33C-4B4275912673}" type="slidenum">
              <a:rPr lang="en-GB" smtClean="0"/>
              <a:t>‹#›</a:t>
            </a:fld>
            <a:endParaRPr lang="en-GB"/>
          </a:p>
        </p:txBody>
      </p:sp>
    </p:spTree>
    <p:extLst>
      <p:ext uri="{BB962C8B-B14F-4D97-AF65-F5344CB8AC3E}">
        <p14:creationId xmlns:p14="http://schemas.microsoft.com/office/powerpoint/2010/main" val="4043811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6BA777-30AD-4E6C-9D0A-B795D4A1611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1DF6FFF-67D9-4D9C-B6C4-2C29D61E066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C1C6F4-5E2D-43B8-A044-AC339F1ECFE0}"/>
              </a:ext>
            </a:extLst>
          </p:cNvPr>
          <p:cNvSpPr>
            <a:spLocks noGrp="1"/>
          </p:cNvSpPr>
          <p:nvPr>
            <p:ph type="dt" sz="half" idx="10"/>
          </p:nvPr>
        </p:nvSpPr>
        <p:spPr/>
        <p:txBody>
          <a:bodyPr/>
          <a:lstStyle/>
          <a:p>
            <a:fld id="{28073153-46E0-4759-8B21-9250825569A4}" type="datetimeFigureOut">
              <a:rPr lang="en-GB" smtClean="0"/>
              <a:t>10/07/2023</a:t>
            </a:fld>
            <a:endParaRPr lang="en-GB"/>
          </a:p>
        </p:txBody>
      </p:sp>
      <p:sp>
        <p:nvSpPr>
          <p:cNvPr id="5" name="Footer Placeholder 4">
            <a:extLst>
              <a:ext uri="{FF2B5EF4-FFF2-40B4-BE49-F238E27FC236}">
                <a16:creationId xmlns:a16="http://schemas.microsoft.com/office/drawing/2014/main" id="{03290175-A403-4DEF-9507-6C5DD23425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D39476-ED7B-44B6-8A0A-96606F2BC025}"/>
              </a:ext>
            </a:extLst>
          </p:cNvPr>
          <p:cNvSpPr>
            <a:spLocks noGrp="1"/>
          </p:cNvSpPr>
          <p:nvPr>
            <p:ph type="sldNum" sz="quarter" idx="12"/>
          </p:nvPr>
        </p:nvSpPr>
        <p:spPr/>
        <p:txBody>
          <a:bodyPr/>
          <a:lstStyle/>
          <a:p>
            <a:fld id="{C3803B86-36A2-4DBA-A33C-4B4275912673}" type="slidenum">
              <a:rPr lang="en-GB" smtClean="0"/>
              <a:t>‹#›</a:t>
            </a:fld>
            <a:endParaRPr lang="en-GB"/>
          </a:p>
        </p:txBody>
      </p:sp>
    </p:spTree>
    <p:extLst>
      <p:ext uri="{BB962C8B-B14F-4D97-AF65-F5344CB8AC3E}">
        <p14:creationId xmlns:p14="http://schemas.microsoft.com/office/powerpoint/2010/main" val="3067441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CEBA4-656F-4D99-B8BE-BF46B384E23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88BC9C5-EEC4-485D-BB25-13EB42AB50A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E9A66F-7C8F-41EE-B170-962A39767D82}"/>
              </a:ext>
            </a:extLst>
          </p:cNvPr>
          <p:cNvSpPr>
            <a:spLocks noGrp="1"/>
          </p:cNvSpPr>
          <p:nvPr>
            <p:ph type="dt" sz="half" idx="10"/>
          </p:nvPr>
        </p:nvSpPr>
        <p:spPr/>
        <p:txBody>
          <a:bodyPr/>
          <a:lstStyle/>
          <a:p>
            <a:fld id="{28073153-46E0-4759-8B21-9250825569A4}" type="datetimeFigureOut">
              <a:rPr lang="en-GB" smtClean="0"/>
              <a:t>10/07/2023</a:t>
            </a:fld>
            <a:endParaRPr lang="en-GB"/>
          </a:p>
        </p:txBody>
      </p:sp>
      <p:sp>
        <p:nvSpPr>
          <p:cNvPr id="5" name="Footer Placeholder 4">
            <a:extLst>
              <a:ext uri="{FF2B5EF4-FFF2-40B4-BE49-F238E27FC236}">
                <a16:creationId xmlns:a16="http://schemas.microsoft.com/office/drawing/2014/main" id="{53AB50C1-BF74-45EB-A0AD-E21099C57D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18D3C9-7D91-49E7-A4C0-8A67C5323842}"/>
              </a:ext>
            </a:extLst>
          </p:cNvPr>
          <p:cNvSpPr>
            <a:spLocks noGrp="1"/>
          </p:cNvSpPr>
          <p:nvPr>
            <p:ph type="sldNum" sz="quarter" idx="12"/>
          </p:nvPr>
        </p:nvSpPr>
        <p:spPr/>
        <p:txBody>
          <a:bodyPr/>
          <a:lstStyle/>
          <a:p>
            <a:fld id="{C3803B86-36A2-4DBA-A33C-4B4275912673}" type="slidenum">
              <a:rPr lang="en-GB" smtClean="0"/>
              <a:t>‹#›</a:t>
            </a:fld>
            <a:endParaRPr lang="en-GB"/>
          </a:p>
        </p:txBody>
      </p:sp>
    </p:spTree>
    <p:extLst>
      <p:ext uri="{BB962C8B-B14F-4D97-AF65-F5344CB8AC3E}">
        <p14:creationId xmlns:p14="http://schemas.microsoft.com/office/powerpoint/2010/main" val="3111957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22946-8708-4510-A1BF-2A1C583748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665F246-9046-44A8-9AFE-01B87E5869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C35DBB0-986E-42E9-AAB9-0B4127B20455}"/>
              </a:ext>
            </a:extLst>
          </p:cNvPr>
          <p:cNvSpPr>
            <a:spLocks noGrp="1"/>
          </p:cNvSpPr>
          <p:nvPr>
            <p:ph type="dt" sz="half" idx="10"/>
          </p:nvPr>
        </p:nvSpPr>
        <p:spPr/>
        <p:txBody>
          <a:bodyPr/>
          <a:lstStyle/>
          <a:p>
            <a:fld id="{28073153-46E0-4759-8B21-9250825569A4}" type="datetimeFigureOut">
              <a:rPr lang="en-GB" smtClean="0"/>
              <a:t>10/07/2023</a:t>
            </a:fld>
            <a:endParaRPr lang="en-GB"/>
          </a:p>
        </p:txBody>
      </p:sp>
      <p:sp>
        <p:nvSpPr>
          <p:cNvPr id="5" name="Footer Placeholder 4">
            <a:extLst>
              <a:ext uri="{FF2B5EF4-FFF2-40B4-BE49-F238E27FC236}">
                <a16:creationId xmlns:a16="http://schemas.microsoft.com/office/drawing/2014/main" id="{3B890DC3-EC6C-4175-B7E9-F573729A71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BD39F4-FDAB-4070-A056-9620B43339D3}"/>
              </a:ext>
            </a:extLst>
          </p:cNvPr>
          <p:cNvSpPr>
            <a:spLocks noGrp="1"/>
          </p:cNvSpPr>
          <p:nvPr>
            <p:ph type="sldNum" sz="quarter" idx="12"/>
          </p:nvPr>
        </p:nvSpPr>
        <p:spPr/>
        <p:txBody>
          <a:bodyPr/>
          <a:lstStyle/>
          <a:p>
            <a:fld id="{C3803B86-36A2-4DBA-A33C-4B4275912673}" type="slidenum">
              <a:rPr lang="en-GB" smtClean="0"/>
              <a:t>‹#›</a:t>
            </a:fld>
            <a:endParaRPr lang="en-GB"/>
          </a:p>
        </p:txBody>
      </p:sp>
    </p:spTree>
    <p:extLst>
      <p:ext uri="{BB962C8B-B14F-4D97-AF65-F5344CB8AC3E}">
        <p14:creationId xmlns:p14="http://schemas.microsoft.com/office/powerpoint/2010/main" val="4101681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5610A-C450-401C-84B4-774A1BB30C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804E664-708F-4961-86D9-A39B8105502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42C7260-5B8A-4941-B776-92D6400D17D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BA5D64F-7318-41C4-9455-CFB076CDED72}"/>
              </a:ext>
            </a:extLst>
          </p:cNvPr>
          <p:cNvSpPr>
            <a:spLocks noGrp="1"/>
          </p:cNvSpPr>
          <p:nvPr>
            <p:ph type="dt" sz="half" idx="10"/>
          </p:nvPr>
        </p:nvSpPr>
        <p:spPr/>
        <p:txBody>
          <a:bodyPr/>
          <a:lstStyle/>
          <a:p>
            <a:fld id="{28073153-46E0-4759-8B21-9250825569A4}" type="datetimeFigureOut">
              <a:rPr lang="en-GB" smtClean="0"/>
              <a:t>10/07/2023</a:t>
            </a:fld>
            <a:endParaRPr lang="en-GB"/>
          </a:p>
        </p:txBody>
      </p:sp>
      <p:sp>
        <p:nvSpPr>
          <p:cNvPr id="6" name="Footer Placeholder 5">
            <a:extLst>
              <a:ext uri="{FF2B5EF4-FFF2-40B4-BE49-F238E27FC236}">
                <a16:creationId xmlns:a16="http://schemas.microsoft.com/office/drawing/2014/main" id="{37DBB60D-4E47-4ABB-B650-CFC18D2D94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058CC22-3C08-46D5-BC0F-78AD4C433C65}"/>
              </a:ext>
            </a:extLst>
          </p:cNvPr>
          <p:cNvSpPr>
            <a:spLocks noGrp="1"/>
          </p:cNvSpPr>
          <p:nvPr>
            <p:ph type="sldNum" sz="quarter" idx="12"/>
          </p:nvPr>
        </p:nvSpPr>
        <p:spPr/>
        <p:txBody>
          <a:bodyPr/>
          <a:lstStyle/>
          <a:p>
            <a:fld id="{C3803B86-36A2-4DBA-A33C-4B4275912673}" type="slidenum">
              <a:rPr lang="en-GB" smtClean="0"/>
              <a:t>‹#›</a:t>
            </a:fld>
            <a:endParaRPr lang="en-GB"/>
          </a:p>
        </p:txBody>
      </p:sp>
    </p:spTree>
    <p:extLst>
      <p:ext uri="{BB962C8B-B14F-4D97-AF65-F5344CB8AC3E}">
        <p14:creationId xmlns:p14="http://schemas.microsoft.com/office/powerpoint/2010/main" val="1507912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98A6F-31F9-4726-866F-FB99E0BEE35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62E716F-9AC7-47E1-B486-AA4D20393D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A45CD62-ACF0-442A-8205-3ED08138855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7CB3CD9-4D8F-474C-840E-6815603473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F9BED83-6CF4-448D-9444-E282B35E5ED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9999607-E487-4E09-A95F-61B5197C51F5}"/>
              </a:ext>
            </a:extLst>
          </p:cNvPr>
          <p:cNvSpPr>
            <a:spLocks noGrp="1"/>
          </p:cNvSpPr>
          <p:nvPr>
            <p:ph type="dt" sz="half" idx="10"/>
          </p:nvPr>
        </p:nvSpPr>
        <p:spPr/>
        <p:txBody>
          <a:bodyPr/>
          <a:lstStyle/>
          <a:p>
            <a:fld id="{28073153-46E0-4759-8B21-9250825569A4}" type="datetimeFigureOut">
              <a:rPr lang="en-GB" smtClean="0"/>
              <a:t>10/07/2023</a:t>
            </a:fld>
            <a:endParaRPr lang="en-GB"/>
          </a:p>
        </p:txBody>
      </p:sp>
      <p:sp>
        <p:nvSpPr>
          <p:cNvPr id="8" name="Footer Placeholder 7">
            <a:extLst>
              <a:ext uri="{FF2B5EF4-FFF2-40B4-BE49-F238E27FC236}">
                <a16:creationId xmlns:a16="http://schemas.microsoft.com/office/drawing/2014/main" id="{2DC3821E-2A4B-46B5-8189-159E3E54248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D46DDE7-B4FE-46CA-84B6-502F087C031A}"/>
              </a:ext>
            </a:extLst>
          </p:cNvPr>
          <p:cNvSpPr>
            <a:spLocks noGrp="1"/>
          </p:cNvSpPr>
          <p:nvPr>
            <p:ph type="sldNum" sz="quarter" idx="12"/>
          </p:nvPr>
        </p:nvSpPr>
        <p:spPr/>
        <p:txBody>
          <a:bodyPr/>
          <a:lstStyle/>
          <a:p>
            <a:fld id="{C3803B86-36A2-4DBA-A33C-4B4275912673}" type="slidenum">
              <a:rPr lang="en-GB" smtClean="0"/>
              <a:t>‹#›</a:t>
            </a:fld>
            <a:endParaRPr lang="en-GB"/>
          </a:p>
        </p:txBody>
      </p:sp>
    </p:spTree>
    <p:extLst>
      <p:ext uri="{BB962C8B-B14F-4D97-AF65-F5344CB8AC3E}">
        <p14:creationId xmlns:p14="http://schemas.microsoft.com/office/powerpoint/2010/main" val="530604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42415-1ECB-4EE2-8304-78794726DAD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516E888-2DA8-4520-A3FB-34ADC64C4C9B}"/>
              </a:ext>
            </a:extLst>
          </p:cNvPr>
          <p:cNvSpPr>
            <a:spLocks noGrp="1"/>
          </p:cNvSpPr>
          <p:nvPr>
            <p:ph type="dt" sz="half" idx="10"/>
          </p:nvPr>
        </p:nvSpPr>
        <p:spPr/>
        <p:txBody>
          <a:bodyPr/>
          <a:lstStyle/>
          <a:p>
            <a:fld id="{28073153-46E0-4759-8B21-9250825569A4}" type="datetimeFigureOut">
              <a:rPr lang="en-GB" smtClean="0"/>
              <a:t>10/07/2023</a:t>
            </a:fld>
            <a:endParaRPr lang="en-GB"/>
          </a:p>
        </p:txBody>
      </p:sp>
      <p:sp>
        <p:nvSpPr>
          <p:cNvPr id="4" name="Footer Placeholder 3">
            <a:extLst>
              <a:ext uri="{FF2B5EF4-FFF2-40B4-BE49-F238E27FC236}">
                <a16:creationId xmlns:a16="http://schemas.microsoft.com/office/drawing/2014/main" id="{5CF9F587-9958-4460-B73F-98B435CB9ED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046F0E7-D1E5-4A15-A193-6502FA212DBE}"/>
              </a:ext>
            </a:extLst>
          </p:cNvPr>
          <p:cNvSpPr>
            <a:spLocks noGrp="1"/>
          </p:cNvSpPr>
          <p:nvPr>
            <p:ph type="sldNum" sz="quarter" idx="12"/>
          </p:nvPr>
        </p:nvSpPr>
        <p:spPr/>
        <p:txBody>
          <a:bodyPr/>
          <a:lstStyle/>
          <a:p>
            <a:fld id="{C3803B86-36A2-4DBA-A33C-4B4275912673}" type="slidenum">
              <a:rPr lang="en-GB" smtClean="0"/>
              <a:t>‹#›</a:t>
            </a:fld>
            <a:endParaRPr lang="en-GB"/>
          </a:p>
        </p:txBody>
      </p:sp>
    </p:spTree>
    <p:extLst>
      <p:ext uri="{BB962C8B-B14F-4D97-AF65-F5344CB8AC3E}">
        <p14:creationId xmlns:p14="http://schemas.microsoft.com/office/powerpoint/2010/main" val="1035435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E815D7-0DEA-490E-A0FE-9D6229303C4D}"/>
              </a:ext>
            </a:extLst>
          </p:cNvPr>
          <p:cNvSpPr>
            <a:spLocks noGrp="1"/>
          </p:cNvSpPr>
          <p:nvPr>
            <p:ph type="dt" sz="half" idx="10"/>
          </p:nvPr>
        </p:nvSpPr>
        <p:spPr/>
        <p:txBody>
          <a:bodyPr/>
          <a:lstStyle/>
          <a:p>
            <a:fld id="{28073153-46E0-4759-8B21-9250825569A4}" type="datetimeFigureOut">
              <a:rPr lang="en-GB" smtClean="0"/>
              <a:t>10/07/2023</a:t>
            </a:fld>
            <a:endParaRPr lang="en-GB"/>
          </a:p>
        </p:txBody>
      </p:sp>
      <p:sp>
        <p:nvSpPr>
          <p:cNvPr id="3" name="Footer Placeholder 2">
            <a:extLst>
              <a:ext uri="{FF2B5EF4-FFF2-40B4-BE49-F238E27FC236}">
                <a16:creationId xmlns:a16="http://schemas.microsoft.com/office/drawing/2014/main" id="{681B2EF2-31E3-4987-9237-F39542E8504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EF33FF3-1C34-4BAB-85C5-99A86651169D}"/>
              </a:ext>
            </a:extLst>
          </p:cNvPr>
          <p:cNvSpPr>
            <a:spLocks noGrp="1"/>
          </p:cNvSpPr>
          <p:nvPr>
            <p:ph type="sldNum" sz="quarter" idx="12"/>
          </p:nvPr>
        </p:nvSpPr>
        <p:spPr/>
        <p:txBody>
          <a:bodyPr/>
          <a:lstStyle/>
          <a:p>
            <a:fld id="{C3803B86-36A2-4DBA-A33C-4B4275912673}" type="slidenum">
              <a:rPr lang="en-GB" smtClean="0"/>
              <a:t>‹#›</a:t>
            </a:fld>
            <a:endParaRPr lang="en-GB"/>
          </a:p>
        </p:txBody>
      </p:sp>
    </p:spTree>
    <p:extLst>
      <p:ext uri="{BB962C8B-B14F-4D97-AF65-F5344CB8AC3E}">
        <p14:creationId xmlns:p14="http://schemas.microsoft.com/office/powerpoint/2010/main" val="975800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B9C49-253A-41C5-8FE9-F7C524535F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09A79FC-BCED-4995-A5AA-76A63FD1F9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5DD7200-FB2A-463B-8F0F-BE774DF0A4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F0577A5-7688-4BDE-9F3A-E3AE6F087C63}"/>
              </a:ext>
            </a:extLst>
          </p:cNvPr>
          <p:cNvSpPr>
            <a:spLocks noGrp="1"/>
          </p:cNvSpPr>
          <p:nvPr>
            <p:ph type="dt" sz="half" idx="10"/>
          </p:nvPr>
        </p:nvSpPr>
        <p:spPr/>
        <p:txBody>
          <a:bodyPr/>
          <a:lstStyle/>
          <a:p>
            <a:fld id="{28073153-46E0-4759-8B21-9250825569A4}" type="datetimeFigureOut">
              <a:rPr lang="en-GB" smtClean="0"/>
              <a:t>10/07/2023</a:t>
            </a:fld>
            <a:endParaRPr lang="en-GB"/>
          </a:p>
        </p:txBody>
      </p:sp>
      <p:sp>
        <p:nvSpPr>
          <p:cNvPr id="6" name="Footer Placeholder 5">
            <a:extLst>
              <a:ext uri="{FF2B5EF4-FFF2-40B4-BE49-F238E27FC236}">
                <a16:creationId xmlns:a16="http://schemas.microsoft.com/office/drawing/2014/main" id="{73956829-975B-4742-8992-9BC78F8B70B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A1D45E3-60FA-4B7C-8EED-F07217CEB856}"/>
              </a:ext>
            </a:extLst>
          </p:cNvPr>
          <p:cNvSpPr>
            <a:spLocks noGrp="1"/>
          </p:cNvSpPr>
          <p:nvPr>
            <p:ph type="sldNum" sz="quarter" idx="12"/>
          </p:nvPr>
        </p:nvSpPr>
        <p:spPr/>
        <p:txBody>
          <a:bodyPr/>
          <a:lstStyle/>
          <a:p>
            <a:fld id="{C3803B86-36A2-4DBA-A33C-4B4275912673}" type="slidenum">
              <a:rPr lang="en-GB" smtClean="0"/>
              <a:t>‹#›</a:t>
            </a:fld>
            <a:endParaRPr lang="en-GB"/>
          </a:p>
        </p:txBody>
      </p:sp>
    </p:spTree>
    <p:extLst>
      <p:ext uri="{BB962C8B-B14F-4D97-AF65-F5344CB8AC3E}">
        <p14:creationId xmlns:p14="http://schemas.microsoft.com/office/powerpoint/2010/main" val="1402356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34FCB-685A-4D86-B8E4-9D78B8110F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58CB502-17A9-4D67-9168-B17EA505E9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F662A16-256B-4148-ACE5-1035805AAC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6341C08-240B-4DD1-9E4E-8B4EAD204FA0}"/>
              </a:ext>
            </a:extLst>
          </p:cNvPr>
          <p:cNvSpPr>
            <a:spLocks noGrp="1"/>
          </p:cNvSpPr>
          <p:nvPr>
            <p:ph type="dt" sz="half" idx="10"/>
          </p:nvPr>
        </p:nvSpPr>
        <p:spPr/>
        <p:txBody>
          <a:bodyPr/>
          <a:lstStyle/>
          <a:p>
            <a:fld id="{28073153-46E0-4759-8B21-9250825569A4}" type="datetimeFigureOut">
              <a:rPr lang="en-GB" smtClean="0"/>
              <a:t>10/07/2023</a:t>
            </a:fld>
            <a:endParaRPr lang="en-GB"/>
          </a:p>
        </p:txBody>
      </p:sp>
      <p:sp>
        <p:nvSpPr>
          <p:cNvPr id="6" name="Footer Placeholder 5">
            <a:extLst>
              <a:ext uri="{FF2B5EF4-FFF2-40B4-BE49-F238E27FC236}">
                <a16:creationId xmlns:a16="http://schemas.microsoft.com/office/drawing/2014/main" id="{A827BCA9-8B11-4A4C-AD32-B852311710A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4BFC05C-3AF5-4E2C-BB3D-849AC96CA3A1}"/>
              </a:ext>
            </a:extLst>
          </p:cNvPr>
          <p:cNvSpPr>
            <a:spLocks noGrp="1"/>
          </p:cNvSpPr>
          <p:nvPr>
            <p:ph type="sldNum" sz="quarter" idx="12"/>
          </p:nvPr>
        </p:nvSpPr>
        <p:spPr/>
        <p:txBody>
          <a:bodyPr/>
          <a:lstStyle/>
          <a:p>
            <a:fld id="{C3803B86-36A2-4DBA-A33C-4B4275912673}" type="slidenum">
              <a:rPr lang="en-GB" smtClean="0"/>
              <a:t>‹#›</a:t>
            </a:fld>
            <a:endParaRPr lang="en-GB"/>
          </a:p>
        </p:txBody>
      </p:sp>
    </p:spTree>
    <p:extLst>
      <p:ext uri="{BB962C8B-B14F-4D97-AF65-F5344CB8AC3E}">
        <p14:creationId xmlns:p14="http://schemas.microsoft.com/office/powerpoint/2010/main" val="3585512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2253FA-5AA8-475B-9768-18AD44A36A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C5E73B-D7DB-40BA-BE95-9E6A75870D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A30DB9-56EB-4595-A97E-EDDC93A494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073153-46E0-4759-8B21-9250825569A4}" type="datetimeFigureOut">
              <a:rPr lang="en-GB" smtClean="0"/>
              <a:t>10/07/2023</a:t>
            </a:fld>
            <a:endParaRPr lang="en-GB"/>
          </a:p>
        </p:txBody>
      </p:sp>
      <p:sp>
        <p:nvSpPr>
          <p:cNvPr id="5" name="Footer Placeholder 4">
            <a:extLst>
              <a:ext uri="{FF2B5EF4-FFF2-40B4-BE49-F238E27FC236}">
                <a16:creationId xmlns:a16="http://schemas.microsoft.com/office/drawing/2014/main" id="{F9F04657-4340-4A4F-A718-85BF9E50C2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C851D3E-632C-4338-8C24-B32EF9A258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803B86-36A2-4DBA-A33C-4B4275912673}" type="slidenum">
              <a:rPr lang="en-GB" smtClean="0"/>
              <a:t>‹#›</a:t>
            </a:fld>
            <a:endParaRPr lang="en-GB"/>
          </a:p>
        </p:txBody>
      </p:sp>
    </p:spTree>
    <p:extLst>
      <p:ext uri="{BB962C8B-B14F-4D97-AF65-F5344CB8AC3E}">
        <p14:creationId xmlns:p14="http://schemas.microsoft.com/office/powerpoint/2010/main" val="3883619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www.fairtrade.net/standard" TargetMode="External"/><Relationship Id="rId3" Type="http://schemas.openxmlformats.org/officeDocument/2006/relationships/image" Target="../media/image16.png"/><Relationship Id="rId7" Type="http://schemas.openxmlformats.org/officeDocument/2006/relationships/hyperlink" Target="https://www.fairtrade.net/act/fairtrade-for-businesses"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www.fairtrade.net/act/fairtrade-for-producers" TargetMode="External"/><Relationship Id="rId5" Type="http://schemas.openxmlformats.org/officeDocument/2006/relationships/hyperlink" Target="https://www.fairtrade.net/about/fairtrade-marks" TargetMode="Externa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31B07-ECB3-4652-8B62-36E010B993A9}"/>
              </a:ext>
            </a:extLst>
          </p:cNvPr>
          <p:cNvSpPr>
            <a:spLocks noGrp="1"/>
          </p:cNvSpPr>
          <p:nvPr>
            <p:ph type="ctrTitle"/>
          </p:nvPr>
        </p:nvSpPr>
        <p:spPr>
          <a:xfrm>
            <a:off x="1524000" y="787992"/>
            <a:ext cx="9144000" cy="1231876"/>
          </a:xfrm>
          <a:solidFill>
            <a:srgbClr val="00B0F0"/>
          </a:solidFill>
        </p:spPr>
        <p:txBody>
          <a:bodyPr/>
          <a:lstStyle/>
          <a:p>
            <a:r>
              <a:rPr lang="en-GB" b="1" dirty="0">
                <a:solidFill>
                  <a:schemeClr val="bg1"/>
                </a:solidFill>
              </a:rPr>
              <a:t>Year 8 Finance Project</a:t>
            </a:r>
          </a:p>
        </p:txBody>
      </p:sp>
      <p:sp>
        <p:nvSpPr>
          <p:cNvPr id="3" name="Subtitle 2">
            <a:extLst>
              <a:ext uri="{FF2B5EF4-FFF2-40B4-BE49-F238E27FC236}">
                <a16:creationId xmlns:a16="http://schemas.microsoft.com/office/drawing/2014/main" id="{2CB91FB7-DF74-4809-A8C2-3E8DF5BB3317}"/>
              </a:ext>
            </a:extLst>
          </p:cNvPr>
          <p:cNvSpPr>
            <a:spLocks noGrp="1"/>
          </p:cNvSpPr>
          <p:nvPr>
            <p:ph type="subTitle" idx="1"/>
          </p:nvPr>
        </p:nvSpPr>
        <p:spPr>
          <a:xfrm>
            <a:off x="1524000" y="2736376"/>
            <a:ext cx="9144000" cy="2521424"/>
          </a:xfrm>
        </p:spPr>
        <p:txBody>
          <a:bodyPr/>
          <a:lstStyle/>
          <a:p>
            <a:r>
              <a:rPr lang="en-GB" dirty="0"/>
              <a:t>Aim – to make the most amount of money by either, buying, selling, borrowing and investing</a:t>
            </a:r>
          </a:p>
          <a:p>
            <a:endParaRPr lang="en-GB" dirty="0"/>
          </a:p>
          <a:p>
            <a:r>
              <a:rPr lang="en-GB" dirty="0"/>
              <a:t>In this project you will be learning about percentages, exchange rate, bank account, loans, shares and trading.  </a:t>
            </a:r>
          </a:p>
        </p:txBody>
      </p:sp>
      <p:pic>
        <p:nvPicPr>
          <p:cNvPr id="1026" name="Picture 2" descr="The misuse of percentages - Organisations That Matter">
            <a:extLst>
              <a:ext uri="{FF2B5EF4-FFF2-40B4-BE49-F238E27FC236}">
                <a16:creationId xmlns:a16="http://schemas.microsoft.com/office/drawing/2014/main" id="{BDE7BC2E-25C4-45FF-A964-D7253D6897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432" y="454108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Most Valued Currencies | Raftar">
            <a:extLst>
              <a:ext uri="{FF2B5EF4-FFF2-40B4-BE49-F238E27FC236}">
                <a16:creationId xmlns:a16="http://schemas.microsoft.com/office/drawing/2014/main" id="{C6068F6B-4D84-4878-827A-35CC9E0AB5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01" y="4812542"/>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821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805786-686E-4590-8D53-8FAEA365B757}"/>
              </a:ext>
            </a:extLst>
          </p:cNvPr>
          <p:cNvSpPr>
            <a:spLocks noGrp="1"/>
          </p:cNvSpPr>
          <p:nvPr>
            <p:ph type="title"/>
          </p:nvPr>
        </p:nvSpPr>
        <p:spPr>
          <a:xfrm>
            <a:off x="147858" y="153178"/>
            <a:ext cx="6113662" cy="446329"/>
          </a:xfrm>
          <a:solidFill>
            <a:srgbClr val="00B0F0"/>
          </a:solidFill>
        </p:spPr>
        <p:txBody>
          <a:bodyPr>
            <a:normAutofit fontScale="90000"/>
          </a:bodyPr>
          <a:lstStyle/>
          <a:p>
            <a:pPr algn="ctr"/>
            <a:r>
              <a:rPr lang="en-GB" b="1" dirty="0">
                <a:solidFill>
                  <a:schemeClr val="bg1"/>
                </a:solidFill>
              </a:rPr>
              <a:t>Exchange rates questions</a:t>
            </a:r>
          </a:p>
        </p:txBody>
      </p:sp>
      <p:pic>
        <p:nvPicPr>
          <p:cNvPr id="6" name="Picture 5">
            <a:extLst>
              <a:ext uri="{FF2B5EF4-FFF2-40B4-BE49-F238E27FC236}">
                <a16:creationId xmlns:a16="http://schemas.microsoft.com/office/drawing/2014/main" id="{5EE4DBA4-3451-4C71-B884-C401BA2D7758}"/>
              </a:ext>
            </a:extLst>
          </p:cNvPr>
          <p:cNvPicPr>
            <a:picLocks noChangeAspect="1"/>
          </p:cNvPicPr>
          <p:nvPr/>
        </p:nvPicPr>
        <p:blipFill rotWithShape="1">
          <a:blip r:embed="rId2"/>
          <a:srcRect r="31966" b="69095"/>
          <a:stretch/>
        </p:blipFill>
        <p:spPr>
          <a:xfrm>
            <a:off x="322356" y="793288"/>
            <a:ext cx="5764666" cy="2119470"/>
          </a:xfrm>
          <a:prstGeom prst="rect">
            <a:avLst/>
          </a:prstGeom>
        </p:spPr>
      </p:pic>
      <p:pic>
        <p:nvPicPr>
          <p:cNvPr id="7" name="Picture 6">
            <a:extLst>
              <a:ext uri="{FF2B5EF4-FFF2-40B4-BE49-F238E27FC236}">
                <a16:creationId xmlns:a16="http://schemas.microsoft.com/office/drawing/2014/main" id="{E76B4DC9-69F1-4174-8860-71D5E9287BC2}"/>
              </a:ext>
            </a:extLst>
          </p:cNvPr>
          <p:cNvPicPr>
            <a:picLocks noChangeAspect="1"/>
          </p:cNvPicPr>
          <p:nvPr/>
        </p:nvPicPr>
        <p:blipFill rotWithShape="1">
          <a:blip r:embed="rId2"/>
          <a:srcRect t="70640" r="46546"/>
          <a:stretch/>
        </p:blipFill>
        <p:spPr>
          <a:xfrm>
            <a:off x="322356" y="2912758"/>
            <a:ext cx="4529318" cy="2013497"/>
          </a:xfrm>
          <a:prstGeom prst="rect">
            <a:avLst/>
          </a:prstGeom>
        </p:spPr>
      </p:pic>
      <p:pic>
        <p:nvPicPr>
          <p:cNvPr id="10" name="Picture 9">
            <a:extLst>
              <a:ext uri="{FF2B5EF4-FFF2-40B4-BE49-F238E27FC236}">
                <a16:creationId xmlns:a16="http://schemas.microsoft.com/office/drawing/2014/main" id="{8CEA1EC2-8F1F-4F4A-AC54-FDD7563CBBF4}"/>
              </a:ext>
            </a:extLst>
          </p:cNvPr>
          <p:cNvPicPr>
            <a:picLocks noChangeAspect="1"/>
          </p:cNvPicPr>
          <p:nvPr/>
        </p:nvPicPr>
        <p:blipFill rotWithShape="1">
          <a:blip r:embed="rId3"/>
          <a:srcRect l="26532" t="30464" r="43799" b="44371"/>
          <a:stretch/>
        </p:blipFill>
        <p:spPr>
          <a:xfrm>
            <a:off x="6475515" y="153178"/>
            <a:ext cx="5394129" cy="3050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a:extLst>
              <a:ext uri="{FF2B5EF4-FFF2-40B4-BE49-F238E27FC236}">
                <a16:creationId xmlns:a16="http://schemas.microsoft.com/office/drawing/2014/main" id="{CFAF728D-431A-46B4-9D56-BBC7FFC2446E}"/>
              </a:ext>
            </a:extLst>
          </p:cNvPr>
          <p:cNvPicPr>
            <a:picLocks noChangeAspect="1"/>
          </p:cNvPicPr>
          <p:nvPr/>
        </p:nvPicPr>
        <p:blipFill>
          <a:blip r:embed="rId4"/>
          <a:stretch>
            <a:fillRect/>
          </a:stretch>
        </p:blipFill>
        <p:spPr>
          <a:xfrm>
            <a:off x="5785521" y="3654573"/>
            <a:ext cx="6084124" cy="29900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74730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82ADA-7D41-4A24-A640-BA30775DA23A}"/>
              </a:ext>
            </a:extLst>
          </p:cNvPr>
          <p:cNvSpPr>
            <a:spLocks noGrp="1"/>
          </p:cNvSpPr>
          <p:nvPr>
            <p:ph type="title"/>
          </p:nvPr>
        </p:nvSpPr>
        <p:spPr>
          <a:xfrm>
            <a:off x="838200" y="383292"/>
            <a:ext cx="10515600" cy="1325563"/>
          </a:xfrm>
          <a:solidFill>
            <a:srgbClr val="3399FF"/>
          </a:solidFill>
        </p:spPr>
        <p:txBody>
          <a:bodyPr/>
          <a:lstStyle/>
          <a:p>
            <a:r>
              <a:rPr lang="en-GB" dirty="0">
                <a:solidFill>
                  <a:schemeClr val="bg1"/>
                </a:solidFill>
              </a:rPr>
              <a:t>L.O – To use your knowledge to maximise your profit. To make financial decisions. </a:t>
            </a:r>
          </a:p>
        </p:txBody>
      </p:sp>
      <p:sp>
        <p:nvSpPr>
          <p:cNvPr id="3" name="Content Placeholder 2">
            <a:extLst>
              <a:ext uri="{FF2B5EF4-FFF2-40B4-BE49-F238E27FC236}">
                <a16:creationId xmlns:a16="http://schemas.microsoft.com/office/drawing/2014/main" id="{143DD7FB-4C38-4B40-A0A6-F3E6CAA54295}"/>
              </a:ext>
            </a:extLst>
          </p:cNvPr>
          <p:cNvSpPr>
            <a:spLocks noGrp="1"/>
          </p:cNvSpPr>
          <p:nvPr>
            <p:ph idx="1"/>
          </p:nvPr>
        </p:nvSpPr>
        <p:spPr/>
        <p:txBody>
          <a:bodyPr>
            <a:normAutofit lnSpcReduction="10000"/>
          </a:bodyPr>
          <a:lstStyle/>
          <a:p>
            <a:pPr marL="0" indent="0">
              <a:buNone/>
            </a:pPr>
            <a:r>
              <a:rPr lang="en-GB" dirty="0">
                <a:solidFill>
                  <a:srgbClr val="0070C0"/>
                </a:solidFill>
              </a:rPr>
              <a:t>Team Challenge</a:t>
            </a:r>
          </a:p>
          <a:p>
            <a:r>
              <a:rPr lang="en-GB" dirty="0"/>
              <a:t>You will be taking on this challenge over the next few lessons. </a:t>
            </a:r>
          </a:p>
          <a:p>
            <a:r>
              <a:rPr lang="en-GB" dirty="0"/>
              <a:t>Get into groups of 3 or 4</a:t>
            </a:r>
          </a:p>
          <a:p>
            <a:r>
              <a:rPr lang="en-GB" dirty="0"/>
              <a:t>Nominate a manager – this person will make the final decisions and direct the team.</a:t>
            </a:r>
          </a:p>
          <a:p>
            <a:r>
              <a:rPr lang="en-GB" dirty="0"/>
              <a:t>The manager will need to make decisions on how you are going to spend your money. </a:t>
            </a:r>
          </a:p>
          <a:p>
            <a:r>
              <a:rPr lang="en-GB" dirty="0"/>
              <a:t>Your aim is to make the most money. </a:t>
            </a:r>
          </a:p>
          <a:p>
            <a:pPr marL="0" indent="0">
              <a:buNone/>
            </a:pPr>
            <a:r>
              <a:rPr lang="en-GB" dirty="0">
                <a:solidFill>
                  <a:srgbClr val="0070C0"/>
                </a:solidFill>
              </a:rPr>
              <a:t>You will start with a virtual £1000 and on your second day you can invest the money you made on day 1. </a:t>
            </a:r>
          </a:p>
        </p:txBody>
      </p:sp>
      <p:sp>
        <p:nvSpPr>
          <p:cNvPr id="4" name="TextBox 3">
            <a:extLst>
              <a:ext uri="{FF2B5EF4-FFF2-40B4-BE49-F238E27FC236}">
                <a16:creationId xmlns:a16="http://schemas.microsoft.com/office/drawing/2014/main" id="{A1F4BF88-24F6-477E-ACB3-0D16941C4455}"/>
              </a:ext>
            </a:extLst>
          </p:cNvPr>
          <p:cNvSpPr txBox="1"/>
          <p:nvPr/>
        </p:nvSpPr>
        <p:spPr>
          <a:xfrm>
            <a:off x="88710" y="68239"/>
            <a:ext cx="1651380" cy="369332"/>
          </a:xfrm>
          <a:prstGeom prst="rect">
            <a:avLst/>
          </a:prstGeom>
          <a:noFill/>
        </p:spPr>
        <p:txBody>
          <a:bodyPr wrap="square" rtlCol="0">
            <a:spAutoFit/>
          </a:bodyPr>
          <a:lstStyle/>
          <a:p>
            <a:r>
              <a:rPr lang="en-GB" dirty="0"/>
              <a:t>Lesson 3</a:t>
            </a:r>
          </a:p>
        </p:txBody>
      </p:sp>
    </p:spTree>
    <p:extLst>
      <p:ext uri="{BB962C8B-B14F-4D97-AF65-F5344CB8AC3E}">
        <p14:creationId xmlns:p14="http://schemas.microsoft.com/office/powerpoint/2010/main" val="1614078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7E89B-25E0-46BC-8E2D-AA081FBC5EBF}"/>
              </a:ext>
            </a:extLst>
          </p:cNvPr>
          <p:cNvSpPr>
            <a:spLocks noGrp="1"/>
          </p:cNvSpPr>
          <p:nvPr>
            <p:ph type="title"/>
          </p:nvPr>
        </p:nvSpPr>
        <p:spPr>
          <a:xfrm>
            <a:off x="147859" y="128957"/>
            <a:ext cx="3285683" cy="991336"/>
          </a:xfrm>
          <a:solidFill>
            <a:srgbClr val="3399FF"/>
          </a:solidFill>
        </p:spPr>
        <p:txBody>
          <a:bodyPr/>
          <a:lstStyle/>
          <a:p>
            <a:r>
              <a:rPr lang="en-GB" b="1" dirty="0">
                <a:solidFill>
                  <a:schemeClr val="bg1"/>
                </a:solidFill>
              </a:rPr>
              <a:t>Your options</a:t>
            </a:r>
          </a:p>
        </p:txBody>
      </p:sp>
      <p:sp>
        <p:nvSpPr>
          <p:cNvPr id="3" name="Content Placeholder 2">
            <a:extLst>
              <a:ext uri="{FF2B5EF4-FFF2-40B4-BE49-F238E27FC236}">
                <a16:creationId xmlns:a16="http://schemas.microsoft.com/office/drawing/2014/main" id="{50CEB2C5-DEF0-4EF0-9187-E7D1137BEDF4}"/>
              </a:ext>
            </a:extLst>
          </p:cNvPr>
          <p:cNvSpPr>
            <a:spLocks noGrp="1"/>
          </p:cNvSpPr>
          <p:nvPr>
            <p:ph idx="1"/>
          </p:nvPr>
        </p:nvSpPr>
        <p:spPr>
          <a:xfrm>
            <a:off x="199836" y="1746912"/>
            <a:ext cx="11651030" cy="4890057"/>
          </a:xfrm>
        </p:spPr>
        <p:txBody>
          <a:bodyPr>
            <a:normAutofit fontScale="92500" lnSpcReduction="10000"/>
          </a:bodyPr>
          <a:lstStyle/>
          <a:p>
            <a:pPr marL="514350" indent="-514350">
              <a:buAutoNum type="arabicPeriod"/>
            </a:pPr>
            <a:r>
              <a:rPr lang="en-GB" dirty="0"/>
              <a:t>Save at a bank – this is secure, you will know exactly how much money you will make, however look carefully at the interest rates. </a:t>
            </a:r>
            <a:r>
              <a:rPr lang="en-GB" dirty="0">
                <a:solidFill>
                  <a:srgbClr val="FF0000"/>
                </a:solidFill>
              </a:rPr>
              <a:t>You must save some money, minimum amount is £200</a:t>
            </a:r>
          </a:p>
          <a:p>
            <a:pPr marL="514350" indent="-514350">
              <a:buAutoNum type="arabicPeriod"/>
            </a:pPr>
            <a:r>
              <a:rPr lang="en-GB" dirty="0"/>
              <a:t>Buy and sell bananas, coffee, oranges – You will be given buying and selling prices, therefore, you will always make money as we will assume you sell everything you buy. </a:t>
            </a:r>
            <a:r>
              <a:rPr lang="en-GB" dirty="0">
                <a:solidFill>
                  <a:srgbClr val="FF0000"/>
                </a:solidFill>
              </a:rPr>
              <a:t>You must invest some money in commodities, the minimum amount is £200</a:t>
            </a:r>
          </a:p>
          <a:p>
            <a:pPr marL="514350" indent="-514350">
              <a:buAutoNum type="arabicPeriod"/>
            </a:pPr>
            <a:r>
              <a:rPr lang="en-GB" dirty="0"/>
              <a:t>Buy and sell shares – This is risky as you could make money or lose money depending on the share price. The market could crash too! </a:t>
            </a:r>
            <a:r>
              <a:rPr lang="en-GB" dirty="0">
                <a:solidFill>
                  <a:srgbClr val="FF0000"/>
                </a:solidFill>
              </a:rPr>
              <a:t>Investing in shares is optional.</a:t>
            </a:r>
          </a:p>
          <a:p>
            <a:pPr marL="514350" indent="-514350">
              <a:buAutoNum type="arabicPeriod"/>
            </a:pPr>
            <a:r>
              <a:rPr lang="en-GB" dirty="0"/>
              <a:t>Get a loan and invest it – You must make sure that the interest you pay is less than the money you make, otherwise there is no point in borrowing money. </a:t>
            </a:r>
            <a:r>
              <a:rPr lang="en-GB" dirty="0">
                <a:solidFill>
                  <a:srgbClr val="FF0000"/>
                </a:solidFill>
              </a:rPr>
              <a:t>Getting a loan is optional.</a:t>
            </a:r>
            <a:endParaRPr lang="en-GB" dirty="0"/>
          </a:p>
          <a:p>
            <a:pPr marL="0" indent="0">
              <a:buNone/>
            </a:pPr>
            <a:endParaRPr lang="en-GB" dirty="0"/>
          </a:p>
        </p:txBody>
      </p:sp>
      <p:pic>
        <p:nvPicPr>
          <p:cNvPr id="4100" name="Picture 4" descr="7 Reasons To Open A Bank Account">
            <a:extLst>
              <a:ext uri="{FF2B5EF4-FFF2-40B4-BE49-F238E27FC236}">
                <a16:creationId xmlns:a16="http://schemas.microsoft.com/office/drawing/2014/main" id="{3C0049B9-043B-440B-B525-6AA4AFB678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4820"/>
          <a:stretch/>
        </p:blipFill>
        <p:spPr bwMode="auto">
          <a:xfrm>
            <a:off x="8156850" y="128957"/>
            <a:ext cx="3617401" cy="150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022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D759D-F832-4922-A999-4E106312F4AC}"/>
              </a:ext>
            </a:extLst>
          </p:cNvPr>
          <p:cNvSpPr>
            <a:spLocks noGrp="1"/>
          </p:cNvSpPr>
          <p:nvPr>
            <p:ph type="title"/>
          </p:nvPr>
        </p:nvSpPr>
        <p:spPr>
          <a:xfrm>
            <a:off x="251347" y="255265"/>
            <a:ext cx="10515600" cy="1325563"/>
          </a:xfrm>
          <a:solidFill>
            <a:srgbClr val="00B0F0"/>
          </a:solidFill>
        </p:spPr>
        <p:txBody>
          <a:bodyPr/>
          <a:lstStyle/>
          <a:p>
            <a:pPr algn="ctr"/>
            <a:r>
              <a:rPr lang="en-GB" b="1" dirty="0">
                <a:solidFill>
                  <a:schemeClr val="bg1"/>
                </a:solidFill>
              </a:rPr>
              <a:t>Savings options</a:t>
            </a:r>
          </a:p>
        </p:txBody>
      </p:sp>
      <p:sp>
        <p:nvSpPr>
          <p:cNvPr id="3" name="Content Placeholder 2">
            <a:extLst>
              <a:ext uri="{FF2B5EF4-FFF2-40B4-BE49-F238E27FC236}">
                <a16:creationId xmlns:a16="http://schemas.microsoft.com/office/drawing/2014/main" id="{321F1920-C8F7-497D-8227-CF4B8CAE940C}"/>
              </a:ext>
            </a:extLst>
          </p:cNvPr>
          <p:cNvSpPr>
            <a:spLocks noGrp="1"/>
          </p:cNvSpPr>
          <p:nvPr>
            <p:ph idx="1"/>
          </p:nvPr>
        </p:nvSpPr>
        <p:spPr>
          <a:xfrm>
            <a:off x="162635" y="1873392"/>
            <a:ext cx="10515600" cy="4351338"/>
          </a:xfrm>
        </p:spPr>
        <p:txBody>
          <a:bodyPr/>
          <a:lstStyle/>
          <a:p>
            <a:pPr marL="0" indent="0">
              <a:buNone/>
            </a:pPr>
            <a:r>
              <a:rPr lang="en-GB" dirty="0"/>
              <a:t>Option 1</a:t>
            </a:r>
          </a:p>
          <a:p>
            <a:pPr>
              <a:buFont typeface="Wingdings" panose="05000000000000000000" pitchFamily="2" charset="2"/>
              <a:buChar char="§"/>
            </a:pPr>
            <a:r>
              <a:rPr lang="en-GB" dirty="0"/>
              <a:t>Instant access account, 3% </a:t>
            </a:r>
            <a:r>
              <a:rPr lang="en-GB" dirty="0" err="1"/>
              <a:t>p.a</a:t>
            </a:r>
            <a:r>
              <a:rPr lang="en-GB" dirty="0"/>
              <a:t>, minimum deposit £100</a:t>
            </a:r>
          </a:p>
          <a:p>
            <a:pPr marL="0" indent="0">
              <a:buNone/>
            </a:pPr>
            <a:r>
              <a:rPr lang="en-GB" dirty="0"/>
              <a:t>Option 2</a:t>
            </a:r>
          </a:p>
          <a:p>
            <a:pPr>
              <a:buFont typeface="Wingdings" panose="05000000000000000000" pitchFamily="2" charset="2"/>
              <a:buChar char="§"/>
            </a:pPr>
            <a:r>
              <a:rPr lang="en-GB" dirty="0"/>
              <a:t>Instant access account, 2% </a:t>
            </a:r>
            <a:r>
              <a:rPr lang="en-GB" dirty="0" err="1"/>
              <a:t>p.a</a:t>
            </a:r>
            <a:r>
              <a:rPr lang="en-GB" dirty="0"/>
              <a:t>, minimum deposit £1</a:t>
            </a:r>
          </a:p>
          <a:p>
            <a:pPr marL="0" indent="0">
              <a:buNone/>
            </a:pPr>
            <a:r>
              <a:rPr lang="en-GB" dirty="0"/>
              <a:t>Option 3</a:t>
            </a:r>
          </a:p>
          <a:p>
            <a:pPr>
              <a:buFont typeface="Wingdings" panose="05000000000000000000" pitchFamily="2" charset="2"/>
              <a:buChar char="§"/>
            </a:pPr>
            <a:r>
              <a:rPr lang="en-GB" dirty="0"/>
              <a:t>Instant access account, 3.5% </a:t>
            </a:r>
            <a:r>
              <a:rPr lang="en-GB" dirty="0" err="1"/>
              <a:t>p.a</a:t>
            </a:r>
            <a:r>
              <a:rPr lang="en-GB" dirty="0"/>
              <a:t>, minimum deposit £300</a:t>
            </a:r>
          </a:p>
          <a:p>
            <a:pPr marL="0" indent="0">
              <a:buNone/>
            </a:pPr>
            <a:r>
              <a:rPr lang="en-GB" dirty="0"/>
              <a:t>Option 4</a:t>
            </a:r>
          </a:p>
          <a:p>
            <a:pPr>
              <a:buFont typeface="Wingdings" panose="05000000000000000000" pitchFamily="2" charset="2"/>
              <a:buChar char="§"/>
            </a:pPr>
            <a:r>
              <a:rPr lang="en-GB" dirty="0"/>
              <a:t>Instant access account, 4.5% </a:t>
            </a:r>
            <a:r>
              <a:rPr lang="en-GB" dirty="0" err="1"/>
              <a:t>p.a</a:t>
            </a:r>
            <a:r>
              <a:rPr lang="en-GB" dirty="0"/>
              <a:t>, minimum deposit £500</a:t>
            </a:r>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pic>
        <p:nvPicPr>
          <p:cNvPr id="5122" name="Picture 2" descr="What Is a Savings Account and How Does It Work?">
            <a:extLst>
              <a:ext uri="{FF2B5EF4-FFF2-40B4-BE49-F238E27FC236}">
                <a16:creationId xmlns:a16="http://schemas.microsoft.com/office/drawing/2014/main" id="{9741978B-297C-4F39-9DCC-417385E260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8581" y="4679689"/>
            <a:ext cx="3273419" cy="2178311"/>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Big Screen Stacks | UK COMPANY | PROP MONEY UK POUNDS GBP BANK x300 £20">
            <a:extLst>
              <a:ext uri="{FF2B5EF4-FFF2-40B4-BE49-F238E27FC236}">
                <a16:creationId xmlns:a16="http://schemas.microsoft.com/office/drawing/2014/main" id="{5AB90773-35B2-4038-A067-3052AA29F9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8581" y="2126918"/>
            <a:ext cx="2590800" cy="177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644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B5920-2508-4408-9C7E-54F6C6E942C5}"/>
              </a:ext>
            </a:extLst>
          </p:cNvPr>
          <p:cNvSpPr>
            <a:spLocks noGrp="1"/>
          </p:cNvSpPr>
          <p:nvPr>
            <p:ph type="title"/>
          </p:nvPr>
        </p:nvSpPr>
        <p:spPr>
          <a:xfrm>
            <a:off x="838200" y="365125"/>
            <a:ext cx="10515600" cy="876279"/>
          </a:xfrm>
          <a:solidFill>
            <a:srgbClr val="00B0F0"/>
          </a:solidFill>
        </p:spPr>
        <p:txBody>
          <a:bodyPr/>
          <a:lstStyle/>
          <a:p>
            <a:pPr algn="ctr"/>
            <a:r>
              <a:rPr lang="en-GB" b="1" dirty="0">
                <a:solidFill>
                  <a:schemeClr val="bg1"/>
                </a:solidFill>
              </a:rPr>
              <a:t>Borrowing options</a:t>
            </a:r>
          </a:p>
        </p:txBody>
      </p:sp>
      <p:sp>
        <p:nvSpPr>
          <p:cNvPr id="3" name="Content Placeholder 2">
            <a:extLst>
              <a:ext uri="{FF2B5EF4-FFF2-40B4-BE49-F238E27FC236}">
                <a16:creationId xmlns:a16="http://schemas.microsoft.com/office/drawing/2014/main" id="{6D2E91E4-96EB-4AD1-A292-08E7D0F8E5A1}"/>
              </a:ext>
            </a:extLst>
          </p:cNvPr>
          <p:cNvSpPr>
            <a:spLocks noGrp="1"/>
          </p:cNvSpPr>
          <p:nvPr>
            <p:ph idx="1"/>
          </p:nvPr>
        </p:nvSpPr>
        <p:spPr>
          <a:xfrm>
            <a:off x="838200" y="1586574"/>
            <a:ext cx="10515600" cy="4808169"/>
          </a:xfrm>
        </p:spPr>
        <p:txBody>
          <a:bodyPr>
            <a:normAutofit fontScale="92500"/>
          </a:bodyPr>
          <a:lstStyle/>
          <a:p>
            <a:pPr marL="0" indent="0">
              <a:buNone/>
            </a:pPr>
            <a:r>
              <a:rPr lang="en-GB" dirty="0"/>
              <a:t>Borrow anything between £1000 and £5000. Make sure you calculate the interest as you will need to pay it back. </a:t>
            </a:r>
          </a:p>
          <a:p>
            <a:pPr marL="0" indent="0">
              <a:buNone/>
            </a:pPr>
            <a:endParaRPr lang="en-GB" dirty="0"/>
          </a:p>
          <a:p>
            <a:pPr>
              <a:buFont typeface="Wingdings" panose="05000000000000000000" pitchFamily="2" charset="2"/>
              <a:buChar char="§"/>
            </a:pPr>
            <a:r>
              <a:rPr lang="en-GB" dirty="0"/>
              <a:t>Borrow £500 at an interest rate of 5.4%</a:t>
            </a:r>
          </a:p>
          <a:p>
            <a:pPr>
              <a:buFont typeface="Wingdings" panose="05000000000000000000" pitchFamily="2" charset="2"/>
              <a:buChar char="§"/>
            </a:pPr>
            <a:endParaRPr lang="en-GB" dirty="0"/>
          </a:p>
          <a:p>
            <a:pPr>
              <a:buFont typeface="Wingdings" panose="05000000000000000000" pitchFamily="2" charset="2"/>
              <a:buChar char="§"/>
            </a:pPr>
            <a:r>
              <a:rPr lang="en-GB" dirty="0"/>
              <a:t>Borrow £1000 at an interest rate of 5.8%</a:t>
            </a:r>
          </a:p>
          <a:p>
            <a:pPr>
              <a:buFont typeface="Wingdings" panose="05000000000000000000" pitchFamily="2" charset="2"/>
              <a:buChar char="§"/>
            </a:pPr>
            <a:endParaRPr lang="en-GB" dirty="0"/>
          </a:p>
          <a:p>
            <a:pPr>
              <a:buFont typeface="Wingdings" panose="05000000000000000000" pitchFamily="2" charset="2"/>
              <a:buChar char="§"/>
            </a:pPr>
            <a:r>
              <a:rPr lang="en-GB" dirty="0"/>
              <a:t>Borrow £2000 at an interest rate of 4.9%</a:t>
            </a:r>
          </a:p>
          <a:p>
            <a:pPr>
              <a:buFont typeface="Wingdings" panose="05000000000000000000" pitchFamily="2" charset="2"/>
              <a:buChar char="§"/>
            </a:pPr>
            <a:endParaRPr lang="en-GB" dirty="0"/>
          </a:p>
          <a:p>
            <a:pPr>
              <a:buFont typeface="Wingdings" panose="05000000000000000000" pitchFamily="2" charset="2"/>
              <a:buChar char="§"/>
            </a:pPr>
            <a:r>
              <a:rPr lang="en-GB" dirty="0"/>
              <a:t>Borrow any amount between £1000 and £5000 at an interest rate of 4.5%</a:t>
            </a:r>
          </a:p>
          <a:p>
            <a:pPr marL="0" indent="0">
              <a:buNone/>
            </a:pPr>
            <a:endParaRPr lang="en-GB" dirty="0"/>
          </a:p>
        </p:txBody>
      </p:sp>
    </p:spTree>
    <p:extLst>
      <p:ext uri="{BB962C8B-B14F-4D97-AF65-F5344CB8AC3E}">
        <p14:creationId xmlns:p14="http://schemas.microsoft.com/office/powerpoint/2010/main" val="2171861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AE5FF1-00BD-4AEF-BD99-9629E06B9864}"/>
              </a:ext>
            </a:extLst>
          </p:cNvPr>
          <p:cNvPicPr>
            <a:picLocks noChangeAspect="1"/>
          </p:cNvPicPr>
          <p:nvPr/>
        </p:nvPicPr>
        <p:blipFill>
          <a:blip r:embed="rId3"/>
          <a:stretch>
            <a:fillRect/>
          </a:stretch>
        </p:blipFill>
        <p:spPr>
          <a:xfrm>
            <a:off x="56115" y="1"/>
            <a:ext cx="6086885" cy="4505388"/>
          </a:xfrm>
          <a:prstGeom prst="rect">
            <a:avLst/>
          </a:prstGeom>
        </p:spPr>
      </p:pic>
      <p:pic>
        <p:nvPicPr>
          <p:cNvPr id="4" name="Picture 3">
            <a:extLst>
              <a:ext uri="{FF2B5EF4-FFF2-40B4-BE49-F238E27FC236}">
                <a16:creationId xmlns:a16="http://schemas.microsoft.com/office/drawing/2014/main" id="{2277BF9B-8F8E-49F2-A4F3-1BF10EE50AC7}"/>
              </a:ext>
            </a:extLst>
          </p:cNvPr>
          <p:cNvPicPr>
            <a:picLocks noChangeAspect="1"/>
          </p:cNvPicPr>
          <p:nvPr/>
        </p:nvPicPr>
        <p:blipFill>
          <a:blip r:embed="rId4"/>
          <a:stretch>
            <a:fillRect/>
          </a:stretch>
        </p:blipFill>
        <p:spPr>
          <a:xfrm>
            <a:off x="982504" y="4202607"/>
            <a:ext cx="4425965" cy="2510058"/>
          </a:xfrm>
          <a:prstGeom prst="rect">
            <a:avLst/>
          </a:prstGeom>
        </p:spPr>
      </p:pic>
      <p:sp>
        <p:nvSpPr>
          <p:cNvPr id="7" name="TextBox 6">
            <a:extLst>
              <a:ext uri="{FF2B5EF4-FFF2-40B4-BE49-F238E27FC236}">
                <a16:creationId xmlns:a16="http://schemas.microsoft.com/office/drawing/2014/main" id="{19041516-BCC3-4487-AD60-76C895399CC0}"/>
              </a:ext>
            </a:extLst>
          </p:cNvPr>
          <p:cNvSpPr txBox="1"/>
          <p:nvPr/>
        </p:nvSpPr>
        <p:spPr>
          <a:xfrm>
            <a:off x="6207021" y="78723"/>
            <a:ext cx="5801292" cy="6463308"/>
          </a:xfrm>
          <a:prstGeom prst="rect">
            <a:avLst/>
          </a:prstGeom>
          <a:noFill/>
        </p:spPr>
        <p:txBody>
          <a:bodyPr wrap="square" rtlCol="0">
            <a:spAutoFit/>
          </a:bodyPr>
          <a:lstStyle/>
          <a:p>
            <a:r>
              <a:rPr lang="en-GB" dirty="0"/>
              <a:t>Fairtrade changes the way trade works through better prices, decent working conditions and a fairer deal for farmers and workers in developing countries.</a:t>
            </a:r>
          </a:p>
          <a:p>
            <a:endParaRPr lang="en-GB" dirty="0"/>
          </a:p>
          <a:p>
            <a:r>
              <a:rPr lang="en-GB" dirty="0"/>
              <a:t>Fairtrade's approach enables farmers and workers to have more control over their lives and decide how to invest in their future.</a:t>
            </a:r>
          </a:p>
          <a:p>
            <a:endParaRPr lang="en-GB" dirty="0"/>
          </a:p>
          <a:p>
            <a:r>
              <a:rPr lang="en-GB" dirty="0"/>
              <a:t>As a leader in the global movement to make trade fair, Fairtrade supports and challenges businesses and governments and connects farmers and workers with the people who buy their products.</a:t>
            </a:r>
          </a:p>
          <a:p>
            <a:endParaRPr lang="en-GB" dirty="0"/>
          </a:p>
          <a:p>
            <a:r>
              <a:rPr lang="en-GB" dirty="0"/>
              <a:t>By choosing Fairtrade, people can create change through their everyday actions. A product with the </a:t>
            </a:r>
            <a:r>
              <a:rPr lang="en-GB" dirty="0">
                <a:hlinkClick r:id="rId5">
                  <a:extLst>
                    <a:ext uri="{A12FA001-AC4F-418D-AE19-62706E023703}">
                      <ahyp:hlinkClr xmlns:ahyp="http://schemas.microsoft.com/office/drawing/2018/hyperlinkcolor" val="tx"/>
                    </a:ext>
                  </a:extLst>
                </a:hlinkClick>
              </a:rPr>
              <a:t>FAIRTRADE Mark</a:t>
            </a:r>
            <a:r>
              <a:rPr lang="en-GB" dirty="0"/>
              <a:t> means </a:t>
            </a:r>
            <a:r>
              <a:rPr lang="en-GB" dirty="0">
                <a:hlinkClick r:id="rId6">
                  <a:extLst>
                    <a:ext uri="{A12FA001-AC4F-418D-AE19-62706E023703}">
                      <ahyp:hlinkClr xmlns:ahyp="http://schemas.microsoft.com/office/drawing/2018/hyperlinkcolor" val="tx"/>
                    </a:ext>
                  </a:extLst>
                </a:hlinkClick>
              </a:rPr>
              <a:t>producers</a:t>
            </a:r>
            <a:r>
              <a:rPr lang="en-GB" dirty="0"/>
              <a:t> and </a:t>
            </a:r>
            <a:r>
              <a:rPr lang="en-GB" dirty="0">
                <a:hlinkClick r:id="rId7">
                  <a:extLst>
                    <a:ext uri="{A12FA001-AC4F-418D-AE19-62706E023703}">
                      <ahyp:hlinkClr xmlns:ahyp="http://schemas.microsoft.com/office/drawing/2018/hyperlinkcolor" val="tx"/>
                    </a:ext>
                  </a:extLst>
                </a:hlinkClick>
              </a:rPr>
              <a:t>businesses</a:t>
            </a:r>
            <a:r>
              <a:rPr lang="en-GB" dirty="0"/>
              <a:t> have met internationally agreed </a:t>
            </a:r>
            <a:r>
              <a:rPr lang="en-GB" dirty="0">
                <a:hlinkClick r:id="rId8">
                  <a:extLst>
                    <a:ext uri="{A12FA001-AC4F-418D-AE19-62706E023703}">
                      <ahyp:hlinkClr xmlns:ahyp="http://schemas.microsoft.com/office/drawing/2018/hyperlinkcolor" val="tx"/>
                    </a:ext>
                  </a:extLst>
                </a:hlinkClick>
              </a:rPr>
              <a:t>standards</a:t>
            </a:r>
            <a:r>
              <a:rPr lang="en-GB" dirty="0"/>
              <a:t> which have been independently certified.</a:t>
            </a:r>
          </a:p>
          <a:p>
            <a:endParaRPr lang="en-GB" dirty="0"/>
          </a:p>
          <a:p>
            <a:r>
              <a:rPr lang="en-GB" dirty="0"/>
              <a:t>Farmers and workers have a strong voice at every level of Fairtrade, from how they invest in and run their local organizations to having an equal say in Fairtrade’s global decision-making.</a:t>
            </a:r>
          </a:p>
        </p:txBody>
      </p:sp>
    </p:spTree>
    <p:extLst>
      <p:ext uri="{BB962C8B-B14F-4D97-AF65-F5344CB8AC3E}">
        <p14:creationId xmlns:p14="http://schemas.microsoft.com/office/powerpoint/2010/main" val="2584963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A825A-CF10-4FCB-90FA-1086A1F0C93C}"/>
              </a:ext>
            </a:extLst>
          </p:cNvPr>
          <p:cNvSpPr>
            <a:spLocks noGrp="1"/>
          </p:cNvSpPr>
          <p:nvPr>
            <p:ph type="title"/>
          </p:nvPr>
        </p:nvSpPr>
        <p:spPr>
          <a:xfrm>
            <a:off x="838200" y="365126"/>
            <a:ext cx="10515600" cy="858112"/>
          </a:xfrm>
          <a:solidFill>
            <a:srgbClr val="00B0F0"/>
          </a:solidFill>
        </p:spPr>
        <p:txBody>
          <a:bodyPr/>
          <a:lstStyle/>
          <a:p>
            <a:pPr algn="ctr"/>
            <a:r>
              <a:rPr lang="en-GB" b="1" dirty="0">
                <a:solidFill>
                  <a:schemeClr val="bg1"/>
                </a:solidFill>
              </a:rPr>
              <a:t>Buying and selling commodities</a:t>
            </a:r>
          </a:p>
        </p:txBody>
      </p:sp>
      <p:graphicFrame>
        <p:nvGraphicFramePr>
          <p:cNvPr id="4" name="Content Placeholder 3">
            <a:extLst>
              <a:ext uri="{FF2B5EF4-FFF2-40B4-BE49-F238E27FC236}">
                <a16:creationId xmlns:a16="http://schemas.microsoft.com/office/drawing/2014/main" id="{1C25DE3E-CACD-4D50-96BB-44C776F4BE24}"/>
              </a:ext>
            </a:extLst>
          </p:cNvPr>
          <p:cNvGraphicFramePr>
            <a:graphicFrameLocks noGrp="1"/>
          </p:cNvGraphicFramePr>
          <p:nvPr>
            <p:ph idx="1"/>
            <p:extLst>
              <p:ext uri="{D42A27DB-BD31-4B8C-83A1-F6EECF244321}">
                <p14:modId xmlns:p14="http://schemas.microsoft.com/office/powerpoint/2010/main" val="3040798970"/>
              </p:ext>
            </p:extLst>
          </p:nvPr>
        </p:nvGraphicFramePr>
        <p:xfrm>
          <a:off x="838200" y="1456231"/>
          <a:ext cx="9738816" cy="4602480"/>
        </p:xfrm>
        <a:graphic>
          <a:graphicData uri="http://schemas.openxmlformats.org/drawingml/2006/table">
            <a:tbl>
              <a:tblPr firstRow="1" bandRow="1">
                <a:tableStyleId>{073A0DAA-6AF3-43AB-8588-CEC1D06C72B9}</a:tableStyleId>
              </a:tblPr>
              <a:tblGrid>
                <a:gridCol w="3246272">
                  <a:extLst>
                    <a:ext uri="{9D8B030D-6E8A-4147-A177-3AD203B41FA5}">
                      <a16:colId xmlns:a16="http://schemas.microsoft.com/office/drawing/2014/main" val="1171345839"/>
                    </a:ext>
                  </a:extLst>
                </a:gridCol>
                <a:gridCol w="3246272">
                  <a:extLst>
                    <a:ext uri="{9D8B030D-6E8A-4147-A177-3AD203B41FA5}">
                      <a16:colId xmlns:a16="http://schemas.microsoft.com/office/drawing/2014/main" val="10881278"/>
                    </a:ext>
                  </a:extLst>
                </a:gridCol>
                <a:gridCol w="3246272">
                  <a:extLst>
                    <a:ext uri="{9D8B030D-6E8A-4147-A177-3AD203B41FA5}">
                      <a16:colId xmlns:a16="http://schemas.microsoft.com/office/drawing/2014/main" val="2319516964"/>
                    </a:ext>
                  </a:extLst>
                </a:gridCol>
              </a:tblGrid>
              <a:tr h="388676">
                <a:tc>
                  <a:txBody>
                    <a:bodyPr/>
                    <a:lstStyle/>
                    <a:p>
                      <a:endParaRPr lang="en-GB" sz="2000" dirty="0"/>
                    </a:p>
                  </a:txBody>
                  <a:tcPr/>
                </a:tc>
                <a:tc>
                  <a:txBody>
                    <a:bodyPr/>
                    <a:lstStyle/>
                    <a:p>
                      <a:r>
                        <a:rPr lang="en-GB" sz="2000" dirty="0"/>
                        <a:t>Buying price</a:t>
                      </a:r>
                    </a:p>
                  </a:txBody>
                  <a:tcPr/>
                </a:tc>
                <a:tc>
                  <a:txBody>
                    <a:bodyPr/>
                    <a:lstStyle/>
                    <a:p>
                      <a:r>
                        <a:rPr lang="en-GB" sz="2000"/>
                        <a:t>Selling price</a:t>
                      </a:r>
                      <a:endParaRPr lang="en-GB" sz="2000" dirty="0"/>
                    </a:p>
                  </a:txBody>
                  <a:tcPr/>
                </a:tc>
                <a:extLst>
                  <a:ext uri="{0D108BD9-81ED-4DB2-BD59-A6C34878D82A}">
                    <a16:rowId xmlns:a16="http://schemas.microsoft.com/office/drawing/2014/main" val="468476521"/>
                  </a:ext>
                </a:extLst>
              </a:tr>
              <a:tr h="687657">
                <a:tc>
                  <a:txBody>
                    <a:bodyPr/>
                    <a:lstStyle/>
                    <a:p>
                      <a:r>
                        <a:rPr lang="en-GB" sz="2000" dirty="0"/>
                        <a:t>Coffee Beans from Columbia</a:t>
                      </a:r>
                    </a:p>
                    <a:p>
                      <a:endParaRPr lang="en-GB" sz="2000" dirty="0"/>
                    </a:p>
                  </a:txBody>
                  <a:tcPr/>
                </a:tc>
                <a:tc>
                  <a:txBody>
                    <a:bodyPr/>
                    <a:lstStyle/>
                    <a:p>
                      <a:r>
                        <a:rPr lang="en-GB" sz="2000" dirty="0"/>
                        <a:t>US$ 3.74 per kg</a:t>
                      </a:r>
                    </a:p>
                  </a:txBody>
                  <a:tcPr/>
                </a:tc>
                <a:tc>
                  <a:txBody>
                    <a:bodyPr/>
                    <a:lstStyle/>
                    <a:p>
                      <a:r>
                        <a:rPr lang="en-GB" sz="2000" dirty="0"/>
                        <a:t>£4.40 per kg</a:t>
                      </a:r>
                    </a:p>
                    <a:p>
                      <a:r>
                        <a:rPr lang="en-GB" sz="2000" dirty="0"/>
                        <a:t>£20 per 5kg</a:t>
                      </a:r>
                    </a:p>
                  </a:txBody>
                  <a:tcPr/>
                </a:tc>
                <a:extLst>
                  <a:ext uri="{0D108BD9-81ED-4DB2-BD59-A6C34878D82A}">
                    <a16:rowId xmlns:a16="http://schemas.microsoft.com/office/drawing/2014/main" val="3052253502"/>
                  </a:ext>
                </a:extLst>
              </a:tr>
              <a:tr h="687657">
                <a:tc>
                  <a:txBody>
                    <a:bodyPr/>
                    <a:lstStyle/>
                    <a:p>
                      <a:r>
                        <a:rPr lang="en-GB" sz="2000" dirty="0"/>
                        <a:t>Coffee Beans (Fair trade)</a:t>
                      </a:r>
                    </a:p>
                    <a:p>
                      <a:endParaRPr lang="en-GB" sz="2000" dirty="0"/>
                    </a:p>
                  </a:txBody>
                  <a:tcPr/>
                </a:tc>
                <a:tc>
                  <a:txBody>
                    <a:bodyPr/>
                    <a:lstStyle/>
                    <a:p>
                      <a:r>
                        <a:rPr lang="en-GB" sz="2000"/>
                        <a:t>US$ 3.80 per kg</a:t>
                      </a:r>
                      <a:endParaRPr lang="en-GB" sz="2000" dirty="0"/>
                    </a:p>
                  </a:txBody>
                  <a:tcPr/>
                </a:tc>
                <a:tc>
                  <a:txBody>
                    <a:bodyPr/>
                    <a:lstStyle/>
                    <a:p>
                      <a:r>
                        <a:rPr lang="en-GB" sz="2000" dirty="0"/>
                        <a:t>£4.60 per kg</a:t>
                      </a:r>
                    </a:p>
                    <a:p>
                      <a:r>
                        <a:rPr lang="en-GB" sz="2000" dirty="0"/>
                        <a:t>£40 per 10kg</a:t>
                      </a:r>
                    </a:p>
                  </a:txBody>
                  <a:tcPr/>
                </a:tc>
                <a:extLst>
                  <a:ext uri="{0D108BD9-81ED-4DB2-BD59-A6C34878D82A}">
                    <a16:rowId xmlns:a16="http://schemas.microsoft.com/office/drawing/2014/main" val="2453131284"/>
                  </a:ext>
                </a:extLst>
              </a:tr>
              <a:tr h="687657">
                <a:tc>
                  <a:txBody>
                    <a:bodyPr/>
                    <a:lstStyle/>
                    <a:p>
                      <a:r>
                        <a:rPr lang="en-GB" sz="2000" dirty="0"/>
                        <a:t>Bananas from Costa Rica</a:t>
                      </a:r>
                    </a:p>
                    <a:p>
                      <a:endParaRPr lang="en-GB" sz="2000" dirty="0"/>
                    </a:p>
                  </a:txBody>
                  <a:tcPr/>
                </a:tc>
                <a:tc>
                  <a:txBody>
                    <a:bodyPr/>
                    <a:lstStyle/>
                    <a:p>
                      <a:r>
                        <a:rPr lang="en-GB" sz="2000"/>
                        <a:t>US$ 1.21 per kg </a:t>
                      </a:r>
                      <a:endParaRPr lang="en-GB" sz="2000" dirty="0"/>
                    </a:p>
                  </a:txBody>
                  <a:tcPr/>
                </a:tc>
                <a:tc>
                  <a:txBody>
                    <a:bodyPr/>
                    <a:lstStyle/>
                    <a:p>
                      <a:r>
                        <a:rPr lang="en-GB" sz="2000" dirty="0"/>
                        <a:t>£1.45 per kg</a:t>
                      </a:r>
                    </a:p>
                    <a:p>
                      <a:r>
                        <a:rPr lang="en-GB" sz="2000" dirty="0"/>
                        <a:t>£28 per 20kg</a:t>
                      </a:r>
                    </a:p>
                  </a:txBody>
                  <a:tcPr/>
                </a:tc>
                <a:extLst>
                  <a:ext uri="{0D108BD9-81ED-4DB2-BD59-A6C34878D82A}">
                    <a16:rowId xmlns:a16="http://schemas.microsoft.com/office/drawing/2014/main" val="3762616539"/>
                  </a:ext>
                </a:extLst>
              </a:tr>
              <a:tr h="687657">
                <a:tc>
                  <a:txBody>
                    <a:bodyPr/>
                    <a:lstStyle/>
                    <a:p>
                      <a:r>
                        <a:rPr lang="en-GB" sz="2000" dirty="0"/>
                        <a:t>Bananas (Fair trade)</a:t>
                      </a:r>
                    </a:p>
                    <a:p>
                      <a:endParaRPr lang="en-GB"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£1.05 per kg</a:t>
                      </a:r>
                    </a:p>
                  </a:txBody>
                  <a:tcPr/>
                </a:tc>
                <a:tc>
                  <a:txBody>
                    <a:bodyPr/>
                    <a:lstStyle/>
                    <a:p>
                      <a:r>
                        <a:rPr lang="en-GB" sz="2000" dirty="0"/>
                        <a:t>£1.70 per kg</a:t>
                      </a:r>
                    </a:p>
                    <a:p>
                      <a:r>
                        <a:rPr lang="en-GB" sz="2000" dirty="0"/>
                        <a:t>£20 per 10kg</a:t>
                      </a:r>
                    </a:p>
                  </a:txBody>
                  <a:tcPr/>
                </a:tc>
                <a:extLst>
                  <a:ext uri="{0D108BD9-81ED-4DB2-BD59-A6C34878D82A}">
                    <a16:rowId xmlns:a16="http://schemas.microsoft.com/office/drawing/2014/main" val="1236946916"/>
                  </a:ext>
                </a:extLst>
              </a:tr>
              <a:tr h="687657">
                <a:tc>
                  <a:txBody>
                    <a:bodyPr/>
                    <a:lstStyle/>
                    <a:p>
                      <a:r>
                        <a:rPr lang="en-GB" sz="2000" dirty="0"/>
                        <a:t>Oranges from South America</a:t>
                      </a:r>
                    </a:p>
                    <a:p>
                      <a:endParaRPr lang="en-GB" sz="2000" dirty="0"/>
                    </a:p>
                  </a:txBody>
                  <a:tcPr/>
                </a:tc>
                <a:tc>
                  <a:txBody>
                    <a:bodyPr/>
                    <a:lstStyle/>
                    <a:p>
                      <a:r>
                        <a:rPr lang="en-GB" sz="2000" dirty="0"/>
                        <a:t>US$ 1.45 per kg</a:t>
                      </a:r>
                    </a:p>
                  </a:txBody>
                  <a:tcPr/>
                </a:tc>
                <a:tc>
                  <a:txBody>
                    <a:bodyPr/>
                    <a:lstStyle/>
                    <a:p>
                      <a:r>
                        <a:rPr lang="en-GB" sz="2000" dirty="0"/>
                        <a:t>£1.15 per kg</a:t>
                      </a:r>
                    </a:p>
                  </a:txBody>
                  <a:tcPr/>
                </a:tc>
                <a:extLst>
                  <a:ext uri="{0D108BD9-81ED-4DB2-BD59-A6C34878D82A}">
                    <a16:rowId xmlns:a16="http://schemas.microsoft.com/office/drawing/2014/main" val="2383782967"/>
                  </a:ext>
                </a:extLst>
              </a:tr>
              <a:tr h="687657">
                <a:tc>
                  <a:txBody>
                    <a:bodyPr/>
                    <a:lstStyle/>
                    <a:p>
                      <a:r>
                        <a:rPr lang="en-GB" sz="2000" dirty="0"/>
                        <a:t>Oranges from Spain</a:t>
                      </a:r>
                    </a:p>
                    <a:p>
                      <a:endParaRPr lang="en-GB" sz="2000" dirty="0"/>
                    </a:p>
                  </a:txBody>
                  <a:tcPr/>
                </a:tc>
                <a:tc>
                  <a:txBody>
                    <a:bodyPr/>
                    <a:lstStyle/>
                    <a:p>
                      <a:r>
                        <a:rPr lang="en-GB" sz="2000" dirty="0"/>
                        <a:t>€1.50 per kg</a:t>
                      </a:r>
                    </a:p>
                  </a:txBody>
                  <a:tcPr/>
                </a:tc>
                <a:tc>
                  <a:txBody>
                    <a:bodyPr/>
                    <a:lstStyle/>
                    <a:p>
                      <a:r>
                        <a:rPr lang="en-GB" sz="2000" dirty="0"/>
                        <a:t>£1.90 per kg</a:t>
                      </a:r>
                    </a:p>
                  </a:txBody>
                  <a:tcPr/>
                </a:tc>
                <a:extLst>
                  <a:ext uri="{0D108BD9-81ED-4DB2-BD59-A6C34878D82A}">
                    <a16:rowId xmlns:a16="http://schemas.microsoft.com/office/drawing/2014/main" val="2724005505"/>
                  </a:ext>
                </a:extLst>
              </a:tr>
            </a:tbl>
          </a:graphicData>
        </a:graphic>
      </p:graphicFrame>
      <p:sp>
        <p:nvSpPr>
          <p:cNvPr id="5" name="TextBox 4">
            <a:extLst>
              <a:ext uri="{FF2B5EF4-FFF2-40B4-BE49-F238E27FC236}">
                <a16:creationId xmlns:a16="http://schemas.microsoft.com/office/drawing/2014/main" id="{E0B143E4-9270-4178-AC1A-A4BC3E68F654}"/>
              </a:ext>
            </a:extLst>
          </p:cNvPr>
          <p:cNvSpPr txBox="1"/>
          <p:nvPr/>
        </p:nvSpPr>
        <p:spPr>
          <a:xfrm>
            <a:off x="620199" y="6231264"/>
            <a:ext cx="8578302" cy="523220"/>
          </a:xfrm>
          <a:prstGeom prst="rect">
            <a:avLst/>
          </a:prstGeom>
          <a:noFill/>
        </p:spPr>
        <p:txBody>
          <a:bodyPr wrap="square" rtlCol="0">
            <a:spAutoFit/>
          </a:bodyPr>
          <a:lstStyle/>
          <a:p>
            <a:r>
              <a:rPr lang="en-GB" sz="2800" b="1" dirty="0">
                <a:solidFill>
                  <a:srgbClr val="FF0000"/>
                </a:solidFill>
              </a:rPr>
              <a:t>Currency conversions 	£1 = US$ 1.28	£1 = €1.17  </a:t>
            </a:r>
          </a:p>
        </p:txBody>
      </p:sp>
      <p:pic>
        <p:nvPicPr>
          <p:cNvPr id="6146" name="Picture 2" descr="National Banana Day (April 19th, 2023) | Days Of The Year">
            <a:extLst>
              <a:ext uri="{FF2B5EF4-FFF2-40B4-BE49-F238E27FC236}">
                <a16:creationId xmlns:a16="http://schemas.microsoft.com/office/drawing/2014/main" id="{C119D7A0-4062-4DF9-B94C-4B77E98431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3818" y="4819898"/>
            <a:ext cx="1896773" cy="106219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ow to Store Oranges to Keep Them Fresh For Longer">
            <a:extLst>
              <a:ext uri="{FF2B5EF4-FFF2-40B4-BE49-F238E27FC236}">
                <a16:creationId xmlns:a16="http://schemas.microsoft.com/office/drawing/2014/main" id="{DFCFB35C-8BD5-484A-B6BA-012518BBC6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40474" y="3320237"/>
            <a:ext cx="1903463" cy="126666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offee bean - Wikipedia">
            <a:extLst>
              <a:ext uri="{FF2B5EF4-FFF2-40B4-BE49-F238E27FC236}">
                <a16:creationId xmlns:a16="http://schemas.microsoft.com/office/drawing/2014/main" id="{07E25FA2-ED29-4657-AC0A-72F1B39CB8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40474" y="1840911"/>
            <a:ext cx="1841852" cy="1379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550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70031-7EBE-492B-8139-C3DF69DDC357}"/>
              </a:ext>
            </a:extLst>
          </p:cNvPr>
          <p:cNvSpPr>
            <a:spLocks noGrp="1"/>
          </p:cNvSpPr>
          <p:nvPr>
            <p:ph type="title"/>
          </p:nvPr>
        </p:nvSpPr>
        <p:spPr>
          <a:xfrm>
            <a:off x="4648200" y="325369"/>
            <a:ext cx="2991678" cy="781188"/>
          </a:xfrm>
          <a:solidFill>
            <a:srgbClr val="00B0F0"/>
          </a:solidFill>
        </p:spPr>
        <p:txBody>
          <a:bodyPr/>
          <a:lstStyle/>
          <a:p>
            <a:r>
              <a:rPr lang="en-GB" b="1" dirty="0">
                <a:solidFill>
                  <a:schemeClr val="bg1"/>
                </a:solidFill>
              </a:rPr>
              <a:t>Share prices</a:t>
            </a:r>
          </a:p>
        </p:txBody>
      </p:sp>
      <p:graphicFrame>
        <p:nvGraphicFramePr>
          <p:cNvPr id="4" name="Content Placeholder 3">
            <a:extLst>
              <a:ext uri="{FF2B5EF4-FFF2-40B4-BE49-F238E27FC236}">
                <a16:creationId xmlns:a16="http://schemas.microsoft.com/office/drawing/2014/main" id="{C7156E76-4B20-47C9-9EB6-8EB4CE4167FF}"/>
              </a:ext>
            </a:extLst>
          </p:cNvPr>
          <p:cNvGraphicFramePr>
            <a:graphicFrameLocks noGrp="1"/>
          </p:cNvGraphicFramePr>
          <p:nvPr>
            <p:ph idx="1"/>
            <p:extLst>
              <p:ext uri="{D42A27DB-BD31-4B8C-83A1-F6EECF244321}">
                <p14:modId xmlns:p14="http://schemas.microsoft.com/office/powerpoint/2010/main" val="3335534182"/>
              </p:ext>
            </p:extLst>
          </p:nvPr>
        </p:nvGraphicFramePr>
        <p:xfrm>
          <a:off x="738809" y="1381677"/>
          <a:ext cx="10515600" cy="3235960"/>
        </p:xfrm>
        <a:graphic>
          <a:graphicData uri="http://schemas.openxmlformats.org/drawingml/2006/table">
            <a:tbl>
              <a:tblPr firstRow="1" bandRow="1">
                <a:tableStyleId>{073A0DAA-6AF3-43AB-8588-CEC1D06C72B9}</a:tableStyleId>
              </a:tblPr>
              <a:tblGrid>
                <a:gridCol w="2628900">
                  <a:extLst>
                    <a:ext uri="{9D8B030D-6E8A-4147-A177-3AD203B41FA5}">
                      <a16:colId xmlns:a16="http://schemas.microsoft.com/office/drawing/2014/main" val="2504822863"/>
                    </a:ext>
                  </a:extLst>
                </a:gridCol>
                <a:gridCol w="2628900">
                  <a:extLst>
                    <a:ext uri="{9D8B030D-6E8A-4147-A177-3AD203B41FA5}">
                      <a16:colId xmlns:a16="http://schemas.microsoft.com/office/drawing/2014/main" val="4047827230"/>
                    </a:ext>
                  </a:extLst>
                </a:gridCol>
                <a:gridCol w="2628900">
                  <a:extLst>
                    <a:ext uri="{9D8B030D-6E8A-4147-A177-3AD203B41FA5}">
                      <a16:colId xmlns:a16="http://schemas.microsoft.com/office/drawing/2014/main" val="3505150936"/>
                    </a:ext>
                  </a:extLst>
                </a:gridCol>
                <a:gridCol w="2628900">
                  <a:extLst>
                    <a:ext uri="{9D8B030D-6E8A-4147-A177-3AD203B41FA5}">
                      <a16:colId xmlns:a16="http://schemas.microsoft.com/office/drawing/2014/main" val="4108353584"/>
                    </a:ext>
                  </a:extLst>
                </a:gridCol>
              </a:tblGrid>
              <a:tr h="370840">
                <a:tc>
                  <a:txBody>
                    <a:bodyPr/>
                    <a:lstStyle/>
                    <a:p>
                      <a:pPr algn="ctr"/>
                      <a:r>
                        <a:rPr lang="en-GB" dirty="0"/>
                        <a:t>Company</a:t>
                      </a:r>
                    </a:p>
                  </a:txBody>
                  <a:tcPr/>
                </a:tc>
                <a:tc>
                  <a:txBody>
                    <a:bodyPr/>
                    <a:lstStyle/>
                    <a:p>
                      <a:pPr algn="ctr"/>
                      <a:r>
                        <a:rPr lang="en-GB" dirty="0"/>
                        <a:t>Buy</a:t>
                      </a:r>
                    </a:p>
                  </a:txBody>
                  <a:tcPr/>
                </a:tc>
                <a:tc>
                  <a:txBody>
                    <a:bodyPr/>
                    <a:lstStyle/>
                    <a:p>
                      <a:pPr algn="ctr"/>
                      <a:r>
                        <a:rPr lang="en-GB" dirty="0"/>
                        <a:t>Past month change in price</a:t>
                      </a:r>
                    </a:p>
                  </a:txBody>
                  <a:tcPr/>
                </a:tc>
                <a:tc>
                  <a:txBody>
                    <a:bodyPr/>
                    <a:lstStyle/>
                    <a:p>
                      <a:pPr algn="ctr"/>
                      <a:r>
                        <a:rPr lang="en-GB" dirty="0"/>
                        <a:t>Live selling price on Friday</a:t>
                      </a:r>
                    </a:p>
                  </a:txBody>
                  <a:tcPr/>
                </a:tc>
                <a:extLst>
                  <a:ext uri="{0D108BD9-81ED-4DB2-BD59-A6C34878D82A}">
                    <a16:rowId xmlns:a16="http://schemas.microsoft.com/office/drawing/2014/main" val="549875790"/>
                  </a:ext>
                </a:extLst>
              </a:tr>
              <a:tr h="370840">
                <a:tc>
                  <a:txBody>
                    <a:bodyPr/>
                    <a:lstStyle/>
                    <a:p>
                      <a:r>
                        <a:rPr lang="en-GB" dirty="0"/>
                        <a:t>Nike</a:t>
                      </a:r>
                    </a:p>
                  </a:txBody>
                  <a:tcPr/>
                </a:tc>
                <a:tc>
                  <a:txBody>
                    <a:bodyPr/>
                    <a:lstStyle/>
                    <a:p>
                      <a:pPr algn="ctr"/>
                      <a:r>
                        <a:rPr lang="en-GB" dirty="0"/>
                        <a:t>US$ 113.59</a:t>
                      </a:r>
                    </a:p>
                  </a:txBody>
                  <a:tcPr/>
                </a:tc>
                <a:tc>
                  <a:txBody>
                    <a:bodyPr/>
                    <a:lstStyle/>
                    <a:p>
                      <a:pPr algn="ctr"/>
                      <a:r>
                        <a:rPr lang="en-GB" dirty="0"/>
                        <a:t>-1.17</a:t>
                      </a:r>
                    </a:p>
                  </a:txBody>
                  <a:tcPr/>
                </a:tc>
                <a:tc>
                  <a:txBody>
                    <a:bodyPr/>
                    <a:lstStyle/>
                    <a:p>
                      <a:pPr algn="ctr"/>
                      <a:endParaRPr lang="en-GB" dirty="0"/>
                    </a:p>
                  </a:txBody>
                  <a:tcPr/>
                </a:tc>
                <a:extLst>
                  <a:ext uri="{0D108BD9-81ED-4DB2-BD59-A6C34878D82A}">
                    <a16:rowId xmlns:a16="http://schemas.microsoft.com/office/drawing/2014/main" val="1276038405"/>
                  </a:ext>
                </a:extLst>
              </a:tr>
              <a:tr h="370840">
                <a:tc>
                  <a:txBody>
                    <a:bodyPr/>
                    <a:lstStyle/>
                    <a:p>
                      <a:r>
                        <a:rPr lang="en-GB" dirty="0"/>
                        <a:t>Tesla</a:t>
                      </a:r>
                    </a:p>
                  </a:txBody>
                  <a:tcPr/>
                </a:tc>
                <a:tc>
                  <a:txBody>
                    <a:bodyPr/>
                    <a:lstStyle/>
                    <a:p>
                      <a:pPr algn="ctr"/>
                      <a:r>
                        <a:rPr lang="en-GB" dirty="0"/>
                        <a:t>US$ 260.54</a:t>
                      </a:r>
                    </a:p>
                  </a:txBody>
                  <a:tcPr/>
                </a:tc>
                <a:tc>
                  <a:txBody>
                    <a:bodyPr/>
                    <a:lstStyle/>
                    <a:p>
                      <a:pPr algn="ctr"/>
                      <a:r>
                        <a:rPr lang="en-GB" dirty="0"/>
                        <a:t>+1.81</a:t>
                      </a:r>
                    </a:p>
                  </a:txBody>
                  <a:tcPr/>
                </a:tc>
                <a:tc>
                  <a:txBody>
                    <a:bodyPr/>
                    <a:lstStyle/>
                    <a:p>
                      <a:pPr algn="ctr"/>
                      <a:endParaRPr lang="en-GB"/>
                    </a:p>
                  </a:txBody>
                  <a:tcPr/>
                </a:tc>
                <a:extLst>
                  <a:ext uri="{0D108BD9-81ED-4DB2-BD59-A6C34878D82A}">
                    <a16:rowId xmlns:a16="http://schemas.microsoft.com/office/drawing/2014/main" val="2471228618"/>
                  </a:ext>
                </a:extLst>
              </a:tr>
              <a:tr h="370840">
                <a:tc>
                  <a:txBody>
                    <a:bodyPr/>
                    <a:lstStyle/>
                    <a:p>
                      <a:r>
                        <a:rPr lang="en-GB" dirty="0"/>
                        <a:t>Netflix</a:t>
                      </a:r>
                    </a:p>
                  </a:txBody>
                  <a:tcPr/>
                </a:tc>
                <a:tc>
                  <a:txBody>
                    <a:bodyPr/>
                    <a:lstStyle/>
                    <a:p>
                      <a:pPr algn="ctr"/>
                      <a:r>
                        <a:rPr lang="en-GB" dirty="0"/>
                        <a:t>US$ 431.96</a:t>
                      </a:r>
                    </a:p>
                  </a:txBody>
                  <a:tcPr/>
                </a:tc>
                <a:tc>
                  <a:txBody>
                    <a:bodyPr/>
                    <a:lstStyle/>
                    <a:p>
                      <a:pPr algn="ctr"/>
                      <a:r>
                        <a:rPr lang="en-GB" dirty="0"/>
                        <a:t>+66.6</a:t>
                      </a:r>
                    </a:p>
                  </a:txBody>
                  <a:tcPr/>
                </a:tc>
                <a:tc>
                  <a:txBody>
                    <a:bodyPr/>
                    <a:lstStyle/>
                    <a:p>
                      <a:pPr algn="ctr"/>
                      <a:endParaRPr lang="en-GB"/>
                    </a:p>
                  </a:txBody>
                  <a:tcPr/>
                </a:tc>
                <a:extLst>
                  <a:ext uri="{0D108BD9-81ED-4DB2-BD59-A6C34878D82A}">
                    <a16:rowId xmlns:a16="http://schemas.microsoft.com/office/drawing/2014/main" val="3029869040"/>
                  </a:ext>
                </a:extLst>
              </a:tr>
              <a:tr h="370840">
                <a:tc>
                  <a:txBody>
                    <a:bodyPr/>
                    <a:lstStyle/>
                    <a:p>
                      <a:r>
                        <a:rPr lang="en-GB" dirty="0"/>
                        <a:t>Tesco</a:t>
                      </a:r>
                    </a:p>
                  </a:txBody>
                  <a:tcPr/>
                </a:tc>
                <a:tc>
                  <a:txBody>
                    <a:bodyPr/>
                    <a:lstStyle/>
                    <a:p>
                      <a:pPr algn="ctr"/>
                      <a:r>
                        <a:rPr lang="en-GB" dirty="0"/>
                        <a:t>US$ 258.36</a:t>
                      </a:r>
                    </a:p>
                  </a:txBody>
                  <a:tcPr/>
                </a:tc>
                <a:tc>
                  <a:txBody>
                    <a:bodyPr/>
                    <a:lstStyle/>
                    <a:p>
                      <a:pPr algn="ctr"/>
                      <a:r>
                        <a:rPr lang="en-GB" dirty="0"/>
                        <a:t>-0.04</a:t>
                      </a:r>
                    </a:p>
                  </a:txBody>
                  <a:tcPr/>
                </a:tc>
                <a:tc>
                  <a:txBody>
                    <a:bodyPr/>
                    <a:lstStyle/>
                    <a:p>
                      <a:pPr algn="ctr"/>
                      <a:endParaRPr lang="en-GB"/>
                    </a:p>
                  </a:txBody>
                  <a:tcPr/>
                </a:tc>
                <a:extLst>
                  <a:ext uri="{0D108BD9-81ED-4DB2-BD59-A6C34878D82A}">
                    <a16:rowId xmlns:a16="http://schemas.microsoft.com/office/drawing/2014/main" val="3050167161"/>
                  </a:ext>
                </a:extLst>
              </a:tr>
              <a:tr h="370840">
                <a:tc>
                  <a:txBody>
                    <a:bodyPr/>
                    <a:lstStyle/>
                    <a:p>
                      <a:r>
                        <a:rPr lang="en-GB" dirty="0"/>
                        <a:t>Amazon</a:t>
                      </a:r>
                    </a:p>
                  </a:txBody>
                  <a:tcPr/>
                </a:tc>
                <a:tc>
                  <a:txBody>
                    <a:bodyPr/>
                    <a:lstStyle/>
                    <a:p>
                      <a:pPr algn="ctr"/>
                      <a:r>
                        <a:rPr lang="en-GB" dirty="0"/>
                        <a:t>US$ 125.49</a:t>
                      </a:r>
                    </a:p>
                  </a:txBody>
                  <a:tcPr/>
                </a:tc>
                <a:tc>
                  <a:txBody>
                    <a:bodyPr/>
                    <a:lstStyle/>
                    <a:p>
                      <a:pPr algn="ctr"/>
                      <a:r>
                        <a:rPr lang="en-GB" dirty="0"/>
                        <a:t>-1.27</a:t>
                      </a:r>
                    </a:p>
                  </a:txBody>
                  <a:tcPr/>
                </a:tc>
                <a:tc>
                  <a:txBody>
                    <a:bodyPr/>
                    <a:lstStyle/>
                    <a:p>
                      <a:pPr algn="ctr"/>
                      <a:endParaRPr lang="en-GB"/>
                    </a:p>
                  </a:txBody>
                  <a:tcPr/>
                </a:tc>
                <a:extLst>
                  <a:ext uri="{0D108BD9-81ED-4DB2-BD59-A6C34878D82A}">
                    <a16:rowId xmlns:a16="http://schemas.microsoft.com/office/drawing/2014/main" val="2923074693"/>
                  </a:ext>
                </a:extLst>
              </a:tr>
              <a:tr h="370840">
                <a:tc>
                  <a:txBody>
                    <a:bodyPr/>
                    <a:lstStyle/>
                    <a:p>
                      <a:r>
                        <a:rPr lang="en-GB" dirty="0"/>
                        <a:t>HSBC</a:t>
                      </a:r>
                    </a:p>
                  </a:txBody>
                  <a:tcPr/>
                </a:tc>
                <a:tc>
                  <a:txBody>
                    <a:bodyPr/>
                    <a:lstStyle/>
                    <a:p>
                      <a:pPr algn="ctr"/>
                      <a:r>
                        <a:rPr lang="en-GB" dirty="0"/>
                        <a:t>US$ 39.18</a:t>
                      </a:r>
                    </a:p>
                  </a:txBody>
                  <a:tcPr/>
                </a:tc>
                <a:tc>
                  <a:txBody>
                    <a:bodyPr/>
                    <a:lstStyle/>
                    <a:p>
                      <a:pPr algn="ctr"/>
                      <a:r>
                        <a:rPr lang="en-GB" dirty="0"/>
                        <a:t>+0.33</a:t>
                      </a:r>
                    </a:p>
                  </a:txBody>
                  <a:tcPr/>
                </a:tc>
                <a:tc>
                  <a:txBody>
                    <a:bodyPr/>
                    <a:lstStyle/>
                    <a:p>
                      <a:pPr algn="ctr"/>
                      <a:endParaRPr lang="en-GB"/>
                    </a:p>
                  </a:txBody>
                  <a:tcPr/>
                </a:tc>
                <a:extLst>
                  <a:ext uri="{0D108BD9-81ED-4DB2-BD59-A6C34878D82A}">
                    <a16:rowId xmlns:a16="http://schemas.microsoft.com/office/drawing/2014/main" val="2665952378"/>
                  </a:ext>
                </a:extLst>
              </a:tr>
              <a:tr h="370840">
                <a:tc>
                  <a:txBody>
                    <a:bodyPr/>
                    <a:lstStyle/>
                    <a:p>
                      <a:r>
                        <a:rPr lang="en-GB" dirty="0"/>
                        <a:t>Vodafone</a:t>
                      </a:r>
                    </a:p>
                  </a:txBody>
                  <a:tcPr/>
                </a:tc>
                <a:tc>
                  <a:txBody>
                    <a:bodyPr/>
                    <a:lstStyle/>
                    <a:p>
                      <a:pPr algn="ctr"/>
                      <a:r>
                        <a:rPr lang="en-GB" dirty="0"/>
                        <a:t> US$ 9.37</a:t>
                      </a:r>
                    </a:p>
                  </a:txBody>
                  <a:tcPr/>
                </a:tc>
                <a:tc>
                  <a:txBody>
                    <a:bodyPr/>
                    <a:lstStyle/>
                    <a:p>
                      <a:pPr algn="ctr"/>
                      <a:r>
                        <a:rPr lang="en-GB" dirty="0"/>
                        <a:t>-0.11</a:t>
                      </a:r>
                    </a:p>
                  </a:txBody>
                  <a:tcPr/>
                </a:tc>
                <a:tc>
                  <a:txBody>
                    <a:bodyPr/>
                    <a:lstStyle/>
                    <a:p>
                      <a:pPr algn="ctr"/>
                      <a:endParaRPr lang="en-GB" dirty="0"/>
                    </a:p>
                  </a:txBody>
                  <a:tcPr/>
                </a:tc>
                <a:extLst>
                  <a:ext uri="{0D108BD9-81ED-4DB2-BD59-A6C34878D82A}">
                    <a16:rowId xmlns:a16="http://schemas.microsoft.com/office/drawing/2014/main" val="2115729479"/>
                  </a:ext>
                </a:extLst>
              </a:tr>
            </a:tbl>
          </a:graphicData>
        </a:graphic>
      </p:graphicFrame>
      <p:sp>
        <p:nvSpPr>
          <p:cNvPr id="5" name="TextBox 4">
            <a:extLst>
              <a:ext uri="{FF2B5EF4-FFF2-40B4-BE49-F238E27FC236}">
                <a16:creationId xmlns:a16="http://schemas.microsoft.com/office/drawing/2014/main" id="{493C0728-9547-43AE-8387-D67E06085290}"/>
              </a:ext>
            </a:extLst>
          </p:cNvPr>
          <p:cNvSpPr txBox="1"/>
          <p:nvPr/>
        </p:nvSpPr>
        <p:spPr>
          <a:xfrm>
            <a:off x="738809" y="5095461"/>
            <a:ext cx="10465904" cy="1569660"/>
          </a:xfrm>
          <a:prstGeom prst="rect">
            <a:avLst/>
          </a:prstGeom>
          <a:noFill/>
        </p:spPr>
        <p:txBody>
          <a:bodyPr wrap="square" rtlCol="0">
            <a:spAutoFit/>
          </a:bodyPr>
          <a:lstStyle/>
          <a:p>
            <a:r>
              <a:rPr lang="en-GB" sz="2400" dirty="0"/>
              <a:t>You can buy shares, however you will not know the selling price until the last trading day. This mean you could </a:t>
            </a:r>
            <a:r>
              <a:rPr lang="en-GB" sz="2400" dirty="0">
                <a:highlight>
                  <a:srgbClr val="FFFF00"/>
                </a:highlight>
              </a:rPr>
              <a:t>make money or you could lose money, it is a risk!</a:t>
            </a:r>
          </a:p>
          <a:p>
            <a:r>
              <a:rPr lang="en-GB" sz="2400" dirty="0"/>
              <a:t>Share prices can go up or go down, the final selling price will be released on your final session. </a:t>
            </a:r>
          </a:p>
        </p:txBody>
      </p:sp>
    </p:spTree>
    <p:extLst>
      <p:ext uri="{BB962C8B-B14F-4D97-AF65-F5344CB8AC3E}">
        <p14:creationId xmlns:p14="http://schemas.microsoft.com/office/powerpoint/2010/main" val="1264702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844BC-FD01-41D0-8D26-17697CCD26A2}"/>
              </a:ext>
            </a:extLst>
          </p:cNvPr>
          <p:cNvSpPr>
            <a:spLocks noGrp="1"/>
          </p:cNvSpPr>
          <p:nvPr>
            <p:ph type="title"/>
          </p:nvPr>
        </p:nvSpPr>
        <p:spPr>
          <a:xfrm>
            <a:off x="838200" y="365125"/>
            <a:ext cx="10515600" cy="882335"/>
          </a:xfrm>
          <a:solidFill>
            <a:srgbClr val="00B0F0"/>
          </a:solidFill>
        </p:spPr>
        <p:txBody>
          <a:bodyPr/>
          <a:lstStyle/>
          <a:p>
            <a:pPr algn="ctr"/>
            <a:r>
              <a:rPr lang="en-GB" b="1" dirty="0">
                <a:solidFill>
                  <a:schemeClr val="bg1"/>
                </a:solidFill>
              </a:rPr>
              <a:t>End of Day 1</a:t>
            </a:r>
          </a:p>
        </p:txBody>
      </p:sp>
      <p:sp>
        <p:nvSpPr>
          <p:cNvPr id="3" name="Content Placeholder 2">
            <a:extLst>
              <a:ext uri="{FF2B5EF4-FFF2-40B4-BE49-F238E27FC236}">
                <a16:creationId xmlns:a16="http://schemas.microsoft.com/office/drawing/2014/main" id="{A19BE507-4838-4343-93FD-4850236B3D42}"/>
              </a:ext>
            </a:extLst>
          </p:cNvPr>
          <p:cNvSpPr>
            <a:spLocks noGrp="1"/>
          </p:cNvSpPr>
          <p:nvPr>
            <p:ph idx="1"/>
          </p:nvPr>
        </p:nvSpPr>
        <p:spPr>
          <a:xfrm>
            <a:off x="838200" y="1544185"/>
            <a:ext cx="10515600" cy="5141230"/>
          </a:xfrm>
        </p:spPr>
        <p:txBody>
          <a:bodyPr>
            <a:normAutofit fontScale="77500" lnSpcReduction="20000"/>
          </a:bodyPr>
          <a:lstStyle/>
          <a:p>
            <a:pPr marL="0" indent="0">
              <a:buNone/>
            </a:pPr>
            <a:r>
              <a:rPr lang="en-GB" dirty="0"/>
              <a:t>Work out how much money you would have made from day 1</a:t>
            </a:r>
          </a:p>
          <a:p>
            <a:pPr marL="0" indent="0">
              <a:buNone/>
            </a:pPr>
            <a:endParaRPr lang="en-GB" dirty="0"/>
          </a:p>
          <a:p>
            <a:pPr marL="0" indent="0">
              <a:buNone/>
            </a:pPr>
            <a:r>
              <a:rPr lang="en-GB" dirty="0"/>
              <a:t>From savings?</a:t>
            </a:r>
          </a:p>
          <a:p>
            <a:pPr marL="0" indent="0">
              <a:buNone/>
            </a:pPr>
            <a:endParaRPr lang="en-GB" dirty="0"/>
          </a:p>
          <a:p>
            <a:pPr marL="0" indent="0">
              <a:buNone/>
            </a:pPr>
            <a:r>
              <a:rPr lang="en-GB" dirty="0"/>
              <a:t>From buying and selling commodities?</a:t>
            </a:r>
          </a:p>
          <a:p>
            <a:pPr marL="0" indent="0">
              <a:buNone/>
            </a:pPr>
            <a:endParaRPr lang="en-GB" dirty="0"/>
          </a:p>
          <a:p>
            <a:pPr marL="0" indent="0">
              <a:buNone/>
            </a:pPr>
            <a:r>
              <a:rPr lang="en-GB" dirty="0"/>
              <a:t>From buying and selling shares?</a:t>
            </a:r>
          </a:p>
          <a:p>
            <a:pPr marL="0" indent="0">
              <a:buNone/>
            </a:pPr>
            <a:endParaRPr lang="en-GB" dirty="0"/>
          </a:p>
          <a:p>
            <a:pPr marL="0" indent="0">
              <a:buNone/>
            </a:pPr>
            <a:r>
              <a:rPr lang="en-GB" dirty="0"/>
              <a:t>Did your borrow any money? How much interest do you have to pay?</a:t>
            </a:r>
          </a:p>
          <a:p>
            <a:pPr marL="0" indent="0">
              <a:buNone/>
            </a:pPr>
            <a:endParaRPr lang="en-GB" dirty="0"/>
          </a:p>
          <a:p>
            <a:pPr marL="0" indent="0">
              <a:buNone/>
            </a:pPr>
            <a:r>
              <a:rPr lang="en-GB" dirty="0"/>
              <a:t>What is your total at the end of day 1?</a:t>
            </a:r>
          </a:p>
          <a:p>
            <a:pPr marL="0" indent="0">
              <a:buNone/>
            </a:pPr>
            <a:endParaRPr lang="en-GB" dirty="0"/>
          </a:p>
          <a:p>
            <a:pPr marL="0" indent="0">
              <a:buNone/>
            </a:pPr>
            <a:r>
              <a:rPr lang="en-GB" dirty="0"/>
              <a:t>What did you learn for day 1? What might you do differently during day 2 of trading?</a:t>
            </a:r>
          </a:p>
        </p:txBody>
      </p:sp>
    </p:spTree>
    <p:extLst>
      <p:ext uri="{BB962C8B-B14F-4D97-AF65-F5344CB8AC3E}">
        <p14:creationId xmlns:p14="http://schemas.microsoft.com/office/powerpoint/2010/main" val="4148856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70031-7EBE-492B-8139-C3DF69DDC357}"/>
              </a:ext>
            </a:extLst>
          </p:cNvPr>
          <p:cNvSpPr>
            <a:spLocks noGrp="1"/>
          </p:cNvSpPr>
          <p:nvPr>
            <p:ph type="title"/>
          </p:nvPr>
        </p:nvSpPr>
        <p:spPr>
          <a:xfrm>
            <a:off x="738809" y="325369"/>
            <a:ext cx="10465904" cy="781188"/>
          </a:xfrm>
          <a:solidFill>
            <a:srgbClr val="00B0F0"/>
          </a:solidFill>
        </p:spPr>
        <p:txBody>
          <a:bodyPr>
            <a:normAutofit/>
          </a:bodyPr>
          <a:lstStyle/>
          <a:p>
            <a:pPr algn="ctr"/>
            <a:r>
              <a:rPr lang="en-GB" b="1" dirty="0">
                <a:solidFill>
                  <a:schemeClr val="bg1"/>
                </a:solidFill>
              </a:rPr>
              <a:t>Share prices at the close of lesson 1</a:t>
            </a:r>
          </a:p>
        </p:txBody>
      </p:sp>
      <p:graphicFrame>
        <p:nvGraphicFramePr>
          <p:cNvPr id="4" name="Content Placeholder 3">
            <a:extLst>
              <a:ext uri="{FF2B5EF4-FFF2-40B4-BE49-F238E27FC236}">
                <a16:creationId xmlns:a16="http://schemas.microsoft.com/office/drawing/2014/main" id="{C7156E76-4B20-47C9-9EB6-8EB4CE4167FF}"/>
              </a:ext>
            </a:extLst>
          </p:cNvPr>
          <p:cNvGraphicFramePr>
            <a:graphicFrameLocks noGrp="1"/>
          </p:cNvGraphicFramePr>
          <p:nvPr>
            <p:ph idx="1"/>
            <p:extLst>
              <p:ext uri="{D42A27DB-BD31-4B8C-83A1-F6EECF244321}">
                <p14:modId xmlns:p14="http://schemas.microsoft.com/office/powerpoint/2010/main" val="2801732686"/>
              </p:ext>
            </p:extLst>
          </p:nvPr>
        </p:nvGraphicFramePr>
        <p:xfrm>
          <a:off x="689113" y="1483029"/>
          <a:ext cx="10515600" cy="3235960"/>
        </p:xfrm>
        <a:graphic>
          <a:graphicData uri="http://schemas.openxmlformats.org/drawingml/2006/table">
            <a:tbl>
              <a:tblPr firstRow="1" bandRow="1">
                <a:tableStyleId>{073A0DAA-6AF3-43AB-8588-CEC1D06C72B9}</a:tableStyleId>
              </a:tblPr>
              <a:tblGrid>
                <a:gridCol w="2628900">
                  <a:extLst>
                    <a:ext uri="{9D8B030D-6E8A-4147-A177-3AD203B41FA5}">
                      <a16:colId xmlns:a16="http://schemas.microsoft.com/office/drawing/2014/main" val="2504822863"/>
                    </a:ext>
                  </a:extLst>
                </a:gridCol>
                <a:gridCol w="2628900">
                  <a:extLst>
                    <a:ext uri="{9D8B030D-6E8A-4147-A177-3AD203B41FA5}">
                      <a16:colId xmlns:a16="http://schemas.microsoft.com/office/drawing/2014/main" val="4047827230"/>
                    </a:ext>
                  </a:extLst>
                </a:gridCol>
                <a:gridCol w="2628900">
                  <a:extLst>
                    <a:ext uri="{9D8B030D-6E8A-4147-A177-3AD203B41FA5}">
                      <a16:colId xmlns:a16="http://schemas.microsoft.com/office/drawing/2014/main" val="3505150936"/>
                    </a:ext>
                  </a:extLst>
                </a:gridCol>
                <a:gridCol w="2628900">
                  <a:extLst>
                    <a:ext uri="{9D8B030D-6E8A-4147-A177-3AD203B41FA5}">
                      <a16:colId xmlns:a16="http://schemas.microsoft.com/office/drawing/2014/main" val="4108353584"/>
                    </a:ext>
                  </a:extLst>
                </a:gridCol>
              </a:tblGrid>
              <a:tr h="370840">
                <a:tc>
                  <a:txBody>
                    <a:bodyPr/>
                    <a:lstStyle/>
                    <a:p>
                      <a:pPr algn="ctr"/>
                      <a:r>
                        <a:rPr lang="en-GB" dirty="0"/>
                        <a:t>Company</a:t>
                      </a:r>
                    </a:p>
                  </a:txBody>
                  <a:tcPr/>
                </a:tc>
                <a:tc>
                  <a:txBody>
                    <a:bodyPr/>
                    <a:lstStyle/>
                    <a:p>
                      <a:pPr algn="ctr"/>
                      <a:r>
                        <a:rPr lang="en-GB" dirty="0"/>
                        <a:t>Buy</a:t>
                      </a:r>
                    </a:p>
                  </a:txBody>
                  <a:tcPr/>
                </a:tc>
                <a:tc>
                  <a:txBody>
                    <a:bodyPr/>
                    <a:lstStyle/>
                    <a:p>
                      <a:pPr algn="ctr"/>
                      <a:r>
                        <a:rPr lang="en-GB" dirty="0"/>
                        <a:t>Past month change in price</a:t>
                      </a:r>
                    </a:p>
                  </a:txBody>
                  <a:tcPr/>
                </a:tc>
                <a:tc>
                  <a:txBody>
                    <a:bodyPr/>
                    <a:lstStyle/>
                    <a:p>
                      <a:pPr algn="ctr"/>
                      <a:r>
                        <a:rPr lang="en-GB" dirty="0"/>
                        <a:t>Live selling prices at the end of day 1</a:t>
                      </a:r>
                    </a:p>
                  </a:txBody>
                  <a:tcPr/>
                </a:tc>
                <a:extLst>
                  <a:ext uri="{0D108BD9-81ED-4DB2-BD59-A6C34878D82A}">
                    <a16:rowId xmlns:a16="http://schemas.microsoft.com/office/drawing/2014/main" val="549875790"/>
                  </a:ext>
                </a:extLst>
              </a:tr>
              <a:tr h="370840">
                <a:tc>
                  <a:txBody>
                    <a:bodyPr/>
                    <a:lstStyle/>
                    <a:p>
                      <a:r>
                        <a:rPr lang="en-GB" dirty="0"/>
                        <a:t>Nike</a:t>
                      </a:r>
                    </a:p>
                  </a:txBody>
                  <a:tcPr/>
                </a:tc>
                <a:tc>
                  <a:txBody>
                    <a:bodyPr/>
                    <a:lstStyle/>
                    <a:p>
                      <a:pPr algn="ctr"/>
                      <a:r>
                        <a:rPr lang="en-GB" dirty="0"/>
                        <a:t>US$ 113.59</a:t>
                      </a:r>
                    </a:p>
                  </a:txBody>
                  <a:tcPr/>
                </a:tc>
                <a:tc>
                  <a:txBody>
                    <a:bodyPr/>
                    <a:lstStyle/>
                    <a:p>
                      <a:pPr algn="ctr"/>
                      <a:r>
                        <a:rPr lang="en-GB" dirty="0"/>
                        <a:t>-1.17</a:t>
                      </a:r>
                    </a:p>
                  </a:txBody>
                  <a:tcPr/>
                </a:tc>
                <a:tc>
                  <a:txBody>
                    <a:bodyPr/>
                    <a:lstStyle/>
                    <a:p>
                      <a:pPr algn="ctr"/>
                      <a:r>
                        <a:rPr lang="en-GB" dirty="0"/>
                        <a:t>US$ 111.45</a:t>
                      </a:r>
                    </a:p>
                  </a:txBody>
                  <a:tcPr/>
                </a:tc>
                <a:extLst>
                  <a:ext uri="{0D108BD9-81ED-4DB2-BD59-A6C34878D82A}">
                    <a16:rowId xmlns:a16="http://schemas.microsoft.com/office/drawing/2014/main" val="1276038405"/>
                  </a:ext>
                </a:extLst>
              </a:tr>
              <a:tr h="370840">
                <a:tc>
                  <a:txBody>
                    <a:bodyPr/>
                    <a:lstStyle/>
                    <a:p>
                      <a:r>
                        <a:rPr lang="en-GB" dirty="0"/>
                        <a:t>Tesla</a:t>
                      </a:r>
                    </a:p>
                  </a:txBody>
                  <a:tcPr/>
                </a:tc>
                <a:tc>
                  <a:txBody>
                    <a:bodyPr/>
                    <a:lstStyle/>
                    <a:p>
                      <a:pPr algn="ctr"/>
                      <a:r>
                        <a:rPr lang="en-GB" dirty="0"/>
                        <a:t>US$ 260.54</a:t>
                      </a:r>
                    </a:p>
                  </a:txBody>
                  <a:tcPr/>
                </a:tc>
                <a:tc>
                  <a:txBody>
                    <a:bodyPr/>
                    <a:lstStyle/>
                    <a:p>
                      <a:pPr algn="ctr"/>
                      <a:r>
                        <a:rPr lang="en-GB" dirty="0"/>
                        <a:t>+1.81</a:t>
                      </a:r>
                    </a:p>
                  </a:txBody>
                  <a:tcPr/>
                </a:tc>
                <a:tc>
                  <a:txBody>
                    <a:bodyPr/>
                    <a:lstStyle/>
                    <a:p>
                      <a:pPr algn="ctr"/>
                      <a:r>
                        <a:rPr lang="en-GB" dirty="0"/>
                        <a:t>US$ 250.23</a:t>
                      </a:r>
                    </a:p>
                  </a:txBody>
                  <a:tcPr/>
                </a:tc>
                <a:extLst>
                  <a:ext uri="{0D108BD9-81ED-4DB2-BD59-A6C34878D82A}">
                    <a16:rowId xmlns:a16="http://schemas.microsoft.com/office/drawing/2014/main" val="2471228618"/>
                  </a:ext>
                </a:extLst>
              </a:tr>
              <a:tr h="370840">
                <a:tc>
                  <a:txBody>
                    <a:bodyPr/>
                    <a:lstStyle/>
                    <a:p>
                      <a:r>
                        <a:rPr lang="en-GB" dirty="0"/>
                        <a:t>Netflix</a:t>
                      </a:r>
                    </a:p>
                  </a:txBody>
                  <a:tcPr/>
                </a:tc>
                <a:tc>
                  <a:txBody>
                    <a:bodyPr/>
                    <a:lstStyle/>
                    <a:p>
                      <a:pPr algn="ctr"/>
                      <a:r>
                        <a:rPr lang="en-GB" dirty="0"/>
                        <a:t>US$ 431.96</a:t>
                      </a:r>
                    </a:p>
                  </a:txBody>
                  <a:tcPr/>
                </a:tc>
                <a:tc>
                  <a:txBody>
                    <a:bodyPr/>
                    <a:lstStyle/>
                    <a:p>
                      <a:pPr algn="ctr"/>
                      <a:r>
                        <a:rPr lang="en-GB" dirty="0"/>
                        <a:t>+66.6</a:t>
                      </a:r>
                    </a:p>
                  </a:txBody>
                  <a:tcPr/>
                </a:tc>
                <a:tc>
                  <a:txBody>
                    <a:bodyPr/>
                    <a:lstStyle/>
                    <a:p>
                      <a:pPr algn="ctr"/>
                      <a:r>
                        <a:rPr lang="en-GB" dirty="0"/>
                        <a:t>US$ 440.96</a:t>
                      </a:r>
                    </a:p>
                  </a:txBody>
                  <a:tcPr/>
                </a:tc>
                <a:extLst>
                  <a:ext uri="{0D108BD9-81ED-4DB2-BD59-A6C34878D82A}">
                    <a16:rowId xmlns:a16="http://schemas.microsoft.com/office/drawing/2014/main" val="3029869040"/>
                  </a:ext>
                </a:extLst>
              </a:tr>
              <a:tr h="370840">
                <a:tc>
                  <a:txBody>
                    <a:bodyPr/>
                    <a:lstStyle/>
                    <a:p>
                      <a:r>
                        <a:rPr lang="en-GB" dirty="0"/>
                        <a:t>Tesco</a:t>
                      </a:r>
                    </a:p>
                  </a:txBody>
                  <a:tcPr/>
                </a:tc>
                <a:tc>
                  <a:txBody>
                    <a:bodyPr/>
                    <a:lstStyle/>
                    <a:p>
                      <a:pPr algn="ctr"/>
                      <a:r>
                        <a:rPr lang="en-GB" dirty="0"/>
                        <a:t>US$ 258.36</a:t>
                      </a:r>
                    </a:p>
                  </a:txBody>
                  <a:tcPr/>
                </a:tc>
                <a:tc>
                  <a:txBody>
                    <a:bodyPr/>
                    <a:lstStyle/>
                    <a:p>
                      <a:pPr algn="ctr"/>
                      <a:r>
                        <a:rPr lang="en-GB" dirty="0"/>
                        <a:t>-0.04</a:t>
                      </a:r>
                    </a:p>
                  </a:txBody>
                  <a:tcPr/>
                </a:tc>
                <a:tc>
                  <a:txBody>
                    <a:bodyPr/>
                    <a:lstStyle/>
                    <a:p>
                      <a:pPr algn="ctr"/>
                      <a:r>
                        <a:rPr lang="en-GB" dirty="0"/>
                        <a:t>US$ 245.36</a:t>
                      </a:r>
                    </a:p>
                  </a:txBody>
                  <a:tcPr/>
                </a:tc>
                <a:extLst>
                  <a:ext uri="{0D108BD9-81ED-4DB2-BD59-A6C34878D82A}">
                    <a16:rowId xmlns:a16="http://schemas.microsoft.com/office/drawing/2014/main" val="3050167161"/>
                  </a:ext>
                </a:extLst>
              </a:tr>
              <a:tr h="370840">
                <a:tc>
                  <a:txBody>
                    <a:bodyPr/>
                    <a:lstStyle/>
                    <a:p>
                      <a:r>
                        <a:rPr lang="en-GB" dirty="0"/>
                        <a:t>Amazon</a:t>
                      </a:r>
                    </a:p>
                  </a:txBody>
                  <a:tcPr/>
                </a:tc>
                <a:tc>
                  <a:txBody>
                    <a:bodyPr/>
                    <a:lstStyle/>
                    <a:p>
                      <a:pPr algn="ctr"/>
                      <a:r>
                        <a:rPr lang="en-GB" dirty="0"/>
                        <a:t>US$ 125.49</a:t>
                      </a:r>
                    </a:p>
                  </a:txBody>
                  <a:tcPr/>
                </a:tc>
                <a:tc>
                  <a:txBody>
                    <a:bodyPr/>
                    <a:lstStyle/>
                    <a:p>
                      <a:pPr algn="ctr"/>
                      <a:r>
                        <a:rPr lang="en-GB" dirty="0"/>
                        <a:t>-1.27</a:t>
                      </a:r>
                    </a:p>
                  </a:txBody>
                  <a:tcPr/>
                </a:tc>
                <a:tc>
                  <a:txBody>
                    <a:bodyPr/>
                    <a:lstStyle/>
                    <a:p>
                      <a:pPr algn="ctr"/>
                      <a:r>
                        <a:rPr lang="en-GB" dirty="0"/>
                        <a:t>US$ 128.66</a:t>
                      </a:r>
                    </a:p>
                  </a:txBody>
                  <a:tcPr/>
                </a:tc>
                <a:extLst>
                  <a:ext uri="{0D108BD9-81ED-4DB2-BD59-A6C34878D82A}">
                    <a16:rowId xmlns:a16="http://schemas.microsoft.com/office/drawing/2014/main" val="2923074693"/>
                  </a:ext>
                </a:extLst>
              </a:tr>
              <a:tr h="370840">
                <a:tc>
                  <a:txBody>
                    <a:bodyPr/>
                    <a:lstStyle/>
                    <a:p>
                      <a:r>
                        <a:rPr lang="en-GB" dirty="0"/>
                        <a:t>HSBC</a:t>
                      </a:r>
                    </a:p>
                  </a:txBody>
                  <a:tcPr/>
                </a:tc>
                <a:tc>
                  <a:txBody>
                    <a:bodyPr/>
                    <a:lstStyle/>
                    <a:p>
                      <a:pPr algn="ctr"/>
                      <a:r>
                        <a:rPr lang="en-GB" dirty="0"/>
                        <a:t>US$ 39.18</a:t>
                      </a:r>
                    </a:p>
                  </a:txBody>
                  <a:tcPr/>
                </a:tc>
                <a:tc>
                  <a:txBody>
                    <a:bodyPr/>
                    <a:lstStyle/>
                    <a:p>
                      <a:pPr algn="ctr"/>
                      <a:r>
                        <a:rPr lang="en-GB" dirty="0"/>
                        <a:t>+0.33</a:t>
                      </a:r>
                    </a:p>
                  </a:txBody>
                  <a:tcPr/>
                </a:tc>
                <a:tc>
                  <a:txBody>
                    <a:bodyPr/>
                    <a:lstStyle/>
                    <a:p>
                      <a:pPr algn="ctr"/>
                      <a:r>
                        <a:rPr lang="en-GB" dirty="0"/>
                        <a:t>US$ 44.23</a:t>
                      </a:r>
                    </a:p>
                  </a:txBody>
                  <a:tcPr/>
                </a:tc>
                <a:extLst>
                  <a:ext uri="{0D108BD9-81ED-4DB2-BD59-A6C34878D82A}">
                    <a16:rowId xmlns:a16="http://schemas.microsoft.com/office/drawing/2014/main" val="2665952378"/>
                  </a:ext>
                </a:extLst>
              </a:tr>
              <a:tr h="370840">
                <a:tc>
                  <a:txBody>
                    <a:bodyPr/>
                    <a:lstStyle/>
                    <a:p>
                      <a:r>
                        <a:rPr lang="en-GB" dirty="0"/>
                        <a:t>Vodafone</a:t>
                      </a:r>
                    </a:p>
                  </a:txBody>
                  <a:tcPr/>
                </a:tc>
                <a:tc>
                  <a:txBody>
                    <a:bodyPr/>
                    <a:lstStyle/>
                    <a:p>
                      <a:pPr algn="ctr"/>
                      <a:r>
                        <a:rPr lang="en-GB" dirty="0"/>
                        <a:t> US$ 9.37</a:t>
                      </a:r>
                    </a:p>
                  </a:txBody>
                  <a:tcPr/>
                </a:tc>
                <a:tc>
                  <a:txBody>
                    <a:bodyPr/>
                    <a:lstStyle/>
                    <a:p>
                      <a:pPr algn="ctr"/>
                      <a:r>
                        <a:rPr lang="en-GB" dirty="0"/>
                        <a:t>-0.11</a:t>
                      </a:r>
                    </a:p>
                  </a:txBody>
                  <a:tcPr/>
                </a:tc>
                <a:tc>
                  <a:txBody>
                    <a:bodyPr/>
                    <a:lstStyle/>
                    <a:p>
                      <a:pPr algn="ctr"/>
                      <a:r>
                        <a:rPr lang="en-GB" dirty="0"/>
                        <a:t> US$ 11.54</a:t>
                      </a:r>
                    </a:p>
                  </a:txBody>
                  <a:tcPr/>
                </a:tc>
                <a:extLst>
                  <a:ext uri="{0D108BD9-81ED-4DB2-BD59-A6C34878D82A}">
                    <a16:rowId xmlns:a16="http://schemas.microsoft.com/office/drawing/2014/main" val="2115729479"/>
                  </a:ext>
                </a:extLst>
              </a:tr>
            </a:tbl>
          </a:graphicData>
        </a:graphic>
      </p:graphicFrame>
      <p:sp>
        <p:nvSpPr>
          <p:cNvPr id="5" name="TextBox 4">
            <a:extLst>
              <a:ext uri="{FF2B5EF4-FFF2-40B4-BE49-F238E27FC236}">
                <a16:creationId xmlns:a16="http://schemas.microsoft.com/office/drawing/2014/main" id="{493C0728-9547-43AE-8387-D67E06085290}"/>
              </a:ext>
            </a:extLst>
          </p:cNvPr>
          <p:cNvSpPr txBox="1"/>
          <p:nvPr/>
        </p:nvSpPr>
        <p:spPr>
          <a:xfrm>
            <a:off x="738809" y="5095461"/>
            <a:ext cx="10465904" cy="1569660"/>
          </a:xfrm>
          <a:prstGeom prst="rect">
            <a:avLst/>
          </a:prstGeom>
          <a:noFill/>
        </p:spPr>
        <p:txBody>
          <a:bodyPr wrap="square" rtlCol="0">
            <a:spAutoFit/>
          </a:bodyPr>
          <a:lstStyle/>
          <a:p>
            <a:r>
              <a:rPr lang="en-GB" sz="2400" dirty="0"/>
              <a:t>You can buy shares, however you will not know the selling price until the last trading day. This mean you could </a:t>
            </a:r>
            <a:r>
              <a:rPr lang="en-GB" sz="2400" dirty="0">
                <a:highlight>
                  <a:srgbClr val="FFFF00"/>
                </a:highlight>
              </a:rPr>
              <a:t>make money or you could lose money, it is a risk!</a:t>
            </a:r>
          </a:p>
          <a:p>
            <a:r>
              <a:rPr lang="en-GB" sz="2400" dirty="0"/>
              <a:t>Share prices can go up or go down, the final selling price will be released on your final session. </a:t>
            </a:r>
          </a:p>
        </p:txBody>
      </p:sp>
    </p:spTree>
    <p:extLst>
      <p:ext uri="{BB962C8B-B14F-4D97-AF65-F5344CB8AC3E}">
        <p14:creationId xmlns:p14="http://schemas.microsoft.com/office/powerpoint/2010/main" val="2218602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A00EBC-1F11-44EA-A9F9-E108B6A414C4}"/>
              </a:ext>
            </a:extLst>
          </p:cNvPr>
          <p:cNvSpPr>
            <a:spLocks noGrp="1"/>
          </p:cNvSpPr>
          <p:nvPr>
            <p:ph type="title"/>
          </p:nvPr>
        </p:nvSpPr>
        <p:spPr>
          <a:xfrm>
            <a:off x="62346" y="121286"/>
            <a:ext cx="11893093" cy="471689"/>
          </a:xfrm>
        </p:spPr>
        <p:txBody>
          <a:bodyPr>
            <a:normAutofit fontScale="90000"/>
          </a:bodyPr>
          <a:lstStyle/>
          <a:p>
            <a:r>
              <a:rPr lang="en-GB" dirty="0"/>
              <a:t>Tea</a:t>
            </a:r>
            <a:r>
              <a:rPr lang="en-GB" b="1" dirty="0"/>
              <a:t>cher guidance </a:t>
            </a:r>
            <a:r>
              <a:rPr lang="en-GB" dirty="0"/>
              <a:t>- </a:t>
            </a:r>
            <a:r>
              <a:rPr lang="en-GB" sz="2200" b="1" dirty="0">
                <a:solidFill>
                  <a:srgbClr val="FF0000"/>
                </a:solidFill>
              </a:rPr>
              <a:t>Please be selective and adapt the lessons to the needs of your students </a:t>
            </a:r>
            <a:endParaRPr lang="en-GB" b="1" dirty="0">
              <a:solidFill>
                <a:srgbClr val="FF0000"/>
              </a:solidFill>
            </a:endParaRPr>
          </a:p>
        </p:txBody>
      </p:sp>
      <p:graphicFrame>
        <p:nvGraphicFramePr>
          <p:cNvPr id="5" name="Table 4">
            <a:extLst>
              <a:ext uri="{FF2B5EF4-FFF2-40B4-BE49-F238E27FC236}">
                <a16:creationId xmlns:a16="http://schemas.microsoft.com/office/drawing/2014/main" id="{9A1139DF-972C-4BE5-A194-6A6DCE6AB4A4}"/>
              </a:ext>
            </a:extLst>
          </p:cNvPr>
          <p:cNvGraphicFramePr>
            <a:graphicFrameLocks noGrp="1"/>
          </p:cNvGraphicFramePr>
          <p:nvPr>
            <p:extLst>
              <p:ext uri="{D42A27DB-BD31-4B8C-83A1-F6EECF244321}">
                <p14:modId xmlns:p14="http://schemas.microsoft.com/office/powerpoint/2010/main" val="3911419133"/>
              </p:ext>
            </p:extLst>
          </p:nvPr>
        </p:nvGraphicFramePr>
        <p:xfrm>
          <a:off x="282633" y="635000"/>
          <a:ext cx="11238807" cy="6344920"/>
        </p:xfrm>
        <a:graphic>
          <a:graphicData uri="http://schemas.openxmlformats.org/drawingml/2006/table">
            <a:tbl>
              <a:tblPr firstRow="1" bandRow="1">
                <a:tableStyleId>{073A0DAA-6AF3-43AB-8588-CEC1D06C72B9}</a:tableStyleId>
              </a:tblPr>
              <a:tblGrid>
                <a:gridCol w="991985">
                  <a:extLst>
                    <a:ext uri="{9D8B030D-6E8A-4147-A177-3AD203B41FA5}">
                      <a16:colId xmlns:a16="http://schemas.microsoft.com/office/drawing/2014/main" val="1410939586"/>
                    </a:ext>
                  </a:extLst>
                </a:gridCol>
                <a:gridCol w="10246822">
                  <a:extLst>
                    <a:ext uri="{9D8B030D-6E8A-4147-A177-3AD203B41FA5}">
                      <a16:colId xmlns:a16="http://schemas.microsoft.com/office/drawing/2014/main" val="2258359314"/>
                    </a:ext>
                  </a:extLst>
                </a:gridCol>
              </a:tblGrid>
              <a:tr h="370840">
                <a:tc>
                  <a:txBody>
                    <a:bodyPr/>
                    <a:lstStyle/>
                    <a:p>
                      <a:r>
                        <a:rPr lang="en-GB" sz="1600" dirty="0"/>
                        <a:t>Lesson </a:t>
                      </a:r>
                    </a:p>
                  </a:txBody>
                  <a:tcPr/>
                </a:tc>
                <a:tc>
                  <a:txBody>
                    <a:bodyPr/>
                    <a:lstStyle/>
                    <a:p>
                      <a:r>
                        <a:rPr lang="en-GB" sz="1600" dirty="0"/>
                        <a:t>Lesson content</a:t>
                      </a:r>
                    </a:p>
                  </a:txBody>
                  <a:tcPr/>
                </a:tc>
                <a:extLst>
                  <a:ext uri="{0D108BD9-81ED-4DB2-BD59-A6C34878D82A}">
                    <a16:rowId xmlns:a16="http://schemas.microsoft.com/office/drawing/2014/main" val="883706099"/>
                  </a:ext>
                </a:extLst>
              </a:tr>
              <a:tr h="370840">
                <a:tc>
                  <a:txBody>
                    <a:bodyPr/>
                    <a:lstStyle/>
                    <a:p>
                      <a:r>
                        <a:rPr lang="en-GB" sz="1600" dirty="0"/>
                        <a:t>1</a:t>
                      </a:r>
                    </a:p>
                  </a:txBody>
                  <a:tcPr/>
                </a:tc>
                <a:tc>
                  <a:txBody>
                    <a:bodyPr/>
                    <a:lstStyle/>
                    <a:p>
                      <a:r>
                        <a:rPr lang="en-GB" sz="1600" dirty="0"/>
                        <a:t>Teach students the skills required to complete the project. Teach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Percentage increase and decrease</a:t>
                      </a:r>
                    </a:p>
                    <a:p>
                      <a:pPr marL="285750" indent="-285750">
                        <a:buFont typeface="Arial" panose="020B0604020202020204" pitchFamily="34" charset="0"/>
                        <a:buChar char="•"/>
                      </a:pPr>
                      <a:r>
                        <a:rPr lang="en-GB" sz="1600" dirty="0"/>
                        <a:t>Buying prices, selling prices, profit and loss</a:t>
                      </a:r>
                    </a:p>
                    <a:p>
                      <a:pPr marL="285750" indent="-285750">
                        <a:buFont typeface="Arial" panose="020B0604020202020204" pitchFamily="34" charset="0"/>
                        <a:buChar char="•"/>
                      </a:pPr>
                      <a:r>
                        <a:rPr lang="en-GB" sz="1600" dirty="0">
                          <a:solidFill>
                            <a:srgbClr val="FF0000"/>
                          </a:solidFill>
                        </a:rPr>
                        <a:t>Discuss simple interest/compound interest – consider ability of class</a:t>
                      </a:r>
                    </a:p>
                  </a:txBody>
                  <a:tcPr/>
                </a:tc>
                <a:extLst>
                  <a:ext uri="{0D108BD9-81ED-4DB2-BD59-A6C34878D82A}">
                    <a16:rowId xmlns:a16="http://schemas.microsoft.com/office/drawing/2014/main" val="82729607"/>
                  </a:ext>
                </a:extLst>
              </a:tr>
              <a:tr h="370840">
                <a:tc>
                  <a:txBody>
                    <a:bodyPr/>
                    <a:lstStyle/>
                    <a:p>
                      <a:r>
                        <a:rPr lang="en-GB" sz="1600" dirty="0"/>
                        <a:t>2</a:t>
                      </a:r>
                    </a:p>
                  </a:txBody>
                  <a:tcPr/>
                </a:tc>
                <a:tc>
                  <a:txBody>
                    <a:bodyPr/>
                    <a:lstStyle/>
                    <a:p>
                      <a:r>
                        <a:rPr lang="en-GB" sz="1600" dirty="0"/>
                        <a:t>Teach currency conversion</a:t>
                      </a:r>
                    </a:p>
                    <a:p>
                      <a:pPr marL="285750" indent="-285750">
                        <a:buFont typeface="Arial" panose="020B0604020202020204" pitchFamily="34" charset="0"/>
                        <a:buChar char="•"/>
                      </a:pPr>
                      <a:r>
                        <a:rPr lang="en-GB" sz="1600" dirty="0"/>
                        <a:t>US$ to £ and £ to US$</a:t>
                      </a:r>
                    </a:p>
                    <a:p>
                      <a:pPr marL="285750" indent="-285750">
                        <a:buFont typeface="Arial" panose="020B0604020202020204" pitchFamily="34" charset="0"/>
                        <a:buChar char="•"/>
                      </a:pPr>
                      <a:r>
                        <a:rPr lang="en-GB" sz="1600" dirty="0"/>
                        <a:t>Convert between pounds and the Euro</a:t>
                      </a:r>
                    </a:p>
                    <a:p>
                      <a:pPr marL="285750" indent="-285750">
                        <a:buFont typeface="Arial" panose="020B0604020202020204" pitchFamily="34" charset="0"/>
                        <a:buChar char="•"/>
                      </a:pPr>
                      <a:r>
                        <a:rPr lang="en-GB" sz="1600" dirty="0">
                          <a:solidFill>
                            <a:srgbClr val="FF0000"/>
                          </a:solidFill>
                        </a:rPr>
                        <a:t>Conversion problems – consider ability</a:t>
                      </a:r>
                    </a:p>
                  </a:txBody>
                  <a:tcPr/>
                </a:tc>
                <a:extLst>
                  <a:ext uri="{0D108BD9-81ED-4DB2-BD59-A6C34878D82A}">
                    <a16:rowId xmlns:a16="http://schemas.microsoft.com/office/drawing/2014/main" val="2628456944"/>
                  </a:ext>
                </a:extLst>
              </a:tr>
              <a:tr h="370840">
                <a:tc>
                  <a:txBody>
                    <a:bodyPr/>
                    <a:lstStyle/>
                    <a:p>
                      <a:r>
                        <a:rPr lang="en-GB" sz="1600" dirty="0"/>
                        <a:t>3</a:t>
                      </a:r>
                    </a:p>
                  </a:txBody>
                  <a:tcPr/>
                </a:tc>
                <a:tc>
                  <a:txBody>
                    <a:bodyPr/>
                    <a:lstStyle/>
                    <a:p>
                      <a:pPr marL="285750" indent="-285750">
                        <a:buFont typeface="Arial" panose="020B0604020202020204" pitchFamily="34" charset="0"/>
                        <a:buChar char="•"/>
                      </a:pPr>
                      <a:r>
                        <a:rPr lang="en-GB" sz="1600" dirty="0"/>
                        <a:t>Students get into teams of 3 or 4, assign a manager and decide on how to spend £1000. </a:t>
                      </a:r>
                    </a:p>
                    <a:p>
                      <a:pPr marL="285750" indent="-285750">
                        <a:buFont typeface="Arial" panose="020B0604020202020204" pitchFamily="34" charset="0"/>
                        <a:buChar char="•"/>
                      </a:pPr>
                      <a:r>
                        <a:rPr lang="en-GB" sz="1600" dirty="0"/>
                        <a:t>They must invest in a bank, buy bananas, coffee or oranges. Buying and selling shares is a choice. They can borrow more money if they want to invest more. </a:t>
                      </a:r>
                    </a:p>
                    <a:p>
                      <a:pPr marL="285750" indent="-285750">
                        <a:buFont typeface="Arial" panose="020B0604020202020204" pitchFamily="34" charset="0"/>
                        <a:buChar char="•"/>
                      </a:pPr>
                      <a:r>
                        <a:rPr lang="en-GB" sz="1600" dirty="0"/>
                        <a:t>Once students have decided what they are spending their money on they fill in the sheet and work out how much they would have by the end of the year (1 day is a year for savings and borrowing). This they can so next lesson if there isn’t much time in this lesson.</a:t>
                      </a:r>
                    </a:p>
                    <a:p>
                      <a:pPr marL="0" indent="0">
                        <a:buFont typeface="Arial" panose="020B0604020202020204" pitchFamily="34" charset="0"/>
                        <a:buNone/>
                      </a:pPr>
                      <a:r>
                        <a:rPr lang="en-GB" sz="1600" dirty="0">
                          <a:solidFill>
                            <a:srgbClr val="FF0000"/>
                          </a:solidFill>
                        </a:rPr>
                        <a:t>Lower ability sets may just focus on saving in banks and buying and selling just one of the commodities. </a:t>
                      </a:r>
                    </a:p>
                  </a:txBody>
                  <a:tcPr/>
                </a:tc>
                <a:extLst>
                  <a:ext uri="{0D108BD9-81ED-4DB2-BD59-A6C34878D82A}">
                    <a16:rowId xmlns:a16="http://schemas.microsoft.com/office/drawing/2014/main" val="3678498623"/>
                  </a:ext>
                </a:extLst>
              </a:tr>
              <a:tr h="370840">
                <a:tc>
                  <a:txBody>
                    <a:bodyPr/>
                    <a:lstStyle/>
                    <a:p>
                      <a:r>
                        <a:rPr lang="en-GB" sz="1600" dirty="0"/>
                        <a:t>4 or more if you wish. Each lesson can be a trading year.</a:t>
                      </a:r>
                    </a:p>
                  </a:txBody>
                  <a:tcPr/>
                </a:tc>
                <a:tc>
                  <a:txBody>
                    <a:bodyPr/>
                    <a:lstStyle/>
                    <a:p>
                      <a:r>
                        <a:rPr lang="en-GB" sz="1600" dirty="0"/>
                        <a:t>In the first half of the lesson, students should work out how much money they made from yesterday’s decisions. If they have made more money they can invest this money. Students spend time investing there money again (share prices will have changed). </a:t>
                      </a:r>
                    </a:p>
                    <a:p>
                      <a:r>
                        <a:rPr lang="en-GB" sz="1600" dirty="0"/>
                        <a:t>Towards the end of the lesson students are given the change in share price, students calculate how much money they have gained or lost. </a:t>
                      </a:r>
                    </a:p>
                    <a:p>
                      <a:r>
                        <a:rPr lang="en-GB" sz="1600" dirty="0"/>
                        <a:t>Plenary – Students work out the amount of money they have at the end of the two days(2 years)</a:t>
                      </a:r>
                    </a:p>
                    <a:p>
                      <a:r>
                        <a:rPr lang="en-GB" sz="1600" dirty="0"/>
                        <a:t>Discuss the “good/bad/risky” financial decisions</a:t>
                      </a:r>
                    </a:p>
                  </a:txBody>
                  <a:tcPr/>
                </a:tc>
                <a:extLst>
                  <a:ext uri="{0D108BD9-81ED-4DB2-BD59-A6C34878D82A}">
                    <a16:rowId xmlns:a16="http://schemas.microsoft.com/office/drawing/2014/main" val="261694234"/>
                  </a:ext>
                </a:extLst>
              </a:tr>
            </a:tbl>
          </a:graphicData>
        </a:graphic>
      </p:graphicFrame>
    </p:spTree>
    <p:extLst>
      <p:ext uri="{BB962C8B-B14F-4D97-AF65-F5344CB8AC3E}">
        <p14:creationId xmlns:p14="http://schemas.microsoft.com/office/powerpoint/2010/main" val="28816041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17390-4ED8-45EB-B544-AA2B6762774F}"/>
              </a:ext>
            </a:extLst>
          </p:cNvPr>
          <p:cNvSpPr>
            <a:spLocks noGrp="1"/>
          </p:cNvSpPr>
          <p:nvPr>
            <p:ph type="title"/>
          </p:nvPr>
        </p:nvSpPr>
        <p:spPr>
          <a:xfrm>
            <a:off x="838200" y="365125"/>
            <a:ext cx="10515600" cy="917765"/>
          </a:xfrm>
          <a:solidFill>
            <a:srgbClr val="00B0F0"/>
          </a:solidFill>
        </p:spPr>
        <p:txBody>
          <a:bodyPr/>
          <a:lstStyle/>
          <a:p>
            <a:pPr algn="ctr"/>
            <a:r>
              <a:rPr lang="en-GB" b="1" dirty="0">
                <a:solidFill>
                  <a:schemeClr val="bg1"/>
                </a:solidFill>
              </a:rPr>
              <a:t>Day 2 of Investing</a:t>
            </a:r>
          </a:p>
        </p:txBody>
      </p:sp>
      <p:sp>
        <p:nvSpPr>
          <p:cNvPr id="3" name="Content Placeholder 2">
            <a:extLst>
              <a:ext uri="{FF2B5EF4-FFF2-40B4-BE49-F238E27FC236}">
                <a16:creationId xmlns:a16="http://schemas.microsoft.com/office/drawing/2014/main" id="{E4017DA7-5FB4-43FB-90BC-F84AA74B7CB1}"/>
              </a:ext>
            </a:extLst>
          </p:cNvPr>
          <p:cNvSpPr>
            <a:spLocks noGrp="1"/>
          </p:cNvSpPr>
          <p:nvPr>
            <p:ph idx="1"/>
          </p:nvPr>
        </p:nvSpPr>
        <p:spPr>
          <a:xfrm>
            <a:off x="708546" y="1586790"/>
            <a:ext cx="10515600" cy="4351338"/>
          </a:xfrm>
        </p:spPr>
        <p:txBody>
          <a:bodyPr/>
          <a:lstStyle/>
          <a:p>
            <a:r>
              <a:rPr lang="en-GB" dirty="0"/>
              <a:t>Work out how much money you have made from day 1.</a:t>
            </a:r>
          </a:p>
          <a:p>
            <a:r>
              <a:rPr lang="en-GB" dirty="0"/>
              <a:t>Invest your money in the same way as last lesson. </a:t>
            </a:r>
          </a:p>
          <a:p>
            <a:r>
              <a:rPr lang="en-GB" dirty="0"/>
              <a:t>The only thing that has changed is the share prices – see table below </a:t>
            </a:r>
          </a:p>
          <a:p>
            <a:pPr marL="0" indent="0">
              <a:buNone/>
            </a:pPr>
            <a:endParaRPr lang="en-GB" dirty="0"/>
          </a:p>
        </p:txBody>
      </p:sp>
      <p:graphicFrame>
        <p:nvGraphicFramePr>
          <p:cNvPr id="4" name="Table 3">
            <a:extLst>
              <a:ext uri="{FF2B5EF4-FFF2-40B4-BE49-F238E27FC236}">
                <a16:creationId xmlns:a16="http://schemas.microsoft.com/office/drawing/2014/main" id="{18FE21CB-5BBA-438A-AEBF-1F844C3941B1}"/>
              </a:ext>
            </a:extLst>
          </p:cNvPr>
          <p:cNvGraphicFramePr>
            <a:graphicFrameLocks noGrp="1"/>
          </p:cNvGraphicFramePr>
          <p:nvPr>
            <p:extLst>
              <p:ext uri="{D42A27DB-BD31-4B8C-83A1-F6EECF244321}">
                <p14:modId xmlns:p14="http://schemas.microsoft.com/office/powerpoint/2010/main" val="1638971205"/>
              </p:ext>
            </p:extLst>
          </p:nvPr>
        </p:nvGraphicFramePr>
        <p:xfrm>
          <a:off x="838200" y="3526155"/>
          <a:ext cx="5257800" cy="2966720"/>
        </p:xfrm>
        <a:graphic>
          <a:graphicData uri="http://schemas.openxmlformats.org/drawingml/2006/table">
            <a:tbl>
              <a:tblPr firstRow="1" bandRow="1">
                <a:tableStyleId>{073A0DAA-6AF3-43AB-8588-CEC1D06C72B9}</a:tableStyleId>
              </a:tblPr>
              <a:tblGrid>
                <a:gridCol w="2628900">
                  <a:extLst>
                    <a:ext uri="{9D8B030D-6E8A-4147-A177-3AD203B41FA5}">
                      <a16:colId xmlns:a16="http://schemas.microsoft.com/office/drawing/2014/main" val="2600881382"/>
                    </a:ext>
                  </a:extLst>
                </a:gridCol>
                <a:gridCol w="2628900">
                  <a:extLst>
                    <a:ext uri="{9D8B030D-6E8A-4147-A177-3AD203B41FA5}">
                      <a16:colId xmlns:a16="http://schemas.microsoft.com/office/drawing/2014/main" val="2890776498"/>
                    </a:ext>
                  </a:extLst>
                </a:gridCol>
              </a:tblGrid>
              <a:tr h="370840">
                <a:tc>
                  <a:txBody>
                    <a:bodyPr/>
                    <a:lstStyle/>
                    <a:p>
                      <a:pPr algn="ctr"/>
                      <a:r>
                        <a:rPr lang="en-GB" dirty="0"/>
                        <a:t>Company</a:t>
                      </a:r>
                    </a:p>
                  </a:txBody>
                  <a:tcPr/>
                </a:tc>
                <a:tc>
                  <a:txBody>
                    <a:bodyPr/>
                    <a:lstStyle/>
                    <a:p>
                      <a:pPr algn="ctr"/>
                      <a:r>
                        <a:rPr lang="en-GB" dirty="0"/>
                        <a:t>Buying price</a:t>
                      </a:r>
                    </a:p>
                  </a:txBody>
                  <a:tcPr/>
                </a:tc>
                <a:extLst>
                  <a:ext uri="{0D108BD9-81ED-4DB2-BD59-A6C34878D82A}">
                    <a16:rowId xmlns:a16="http://schemas.microsoft.com/office/drawing/2014/main" val="1106373702"/>
                  </a:ext>
                </a:extLst>
              </a:tr>
              <a:tr h="370840">
                <a:tc>
                  <a:txBody>
                    <a:bodyPr/>
                    <a:lstStyle/>
                    <a:p>
                      <a:r>
                        <a:rPr lang="en-GB" dirty="0"/>
                        <a:t>Nike</a:t>
                      </a:r>
                    </a:p>
                  </a:txBody>
                  <a:tcPr/>
                </a:tc>
                <a:tc>
                  <a:txBody>
                    <a:bodyPr/>
                    <a:lstStyle/>
                    <a:p>
                      <a:pPr algn="ctr"/>
                      <a:r>
                        <a:rPr lang="en-GB" dirty="0"/>
                        <a:t>US$ 111.45</a:t>
                      </a:r>
                    </a:p>
                  </a:txBody>
                  <a:tcPr/>
                </a:tc>
                <a:extLst>
                  <a:ext uri="{0D108BD9-81ED-4DB2-BD59-A6C34878D82A}">
                    <a16:rowId xmlns:a16="http://schemas.microsoft.com/office/drawing/2014/main" val="2661984778"/>
                  </a:ext>
                </a:extLst>
              </a:tr>
              <a:tr h="370840">
                <a:tc>
                  <a:txBody>
                    <a:bodyPr/>
                    <a:lstStyle/>
                    <a:p>
                      <a:r>
                        <a:rPr lang="en-GB" dirty="0"/>
                        <a:t>Tesla</a:t>
                      </a:r>
                    </a:p>
                  </a:txBody>
                  <a:tcPr/>
                </a:tc>
                <a:tc>
                  <a:txBody>
                    <a:bodyPr/>
                    <a:lstStyle/>
                    <a:p>
                      <a:pPr algn="ctr"/>
                      <a:r>
                        <a:rPr lang="en-GB" dirty="0"/>
                        <a:t>US$ 250.23</a:t>
                      </a:r>
                    </a:p>
                  </a:txBody>
                  <a:tcPr/>
                </a:tc>
                <a:extLst>
                  <a:ext uri="{0D108BD9-81ED-4DB2-BD59-A6C34878D82A}">
                    <a16:rowId xmlns:a16="http://schemas.microsoft.com/office/drawing/2014/main" val="3670379640"/>
                  </a:ext>
                </a:extLst>
              </a:tr>
              <a:tr h="370840">
                <a:tc>
                  <a:txBody>
                    <a:bodyPr/>
                    <a:lstStyle/>
                    <a:p>
                      <a:r>
                        <a:rPr lang="en-GB" dirty="0"/>
                        <a:t>Netflix</a:t>
                      </a:r>
                    </a:p>
                  </a:txBody>
                  <a:tcPr/>
                </a:tc>
                <a:tc>
                  <a:txBody>
                    <a:bodyPr/>
                    <a:lstStyle/>
                    <a:p>
                      <a:pPr algn="ctr"/>
                      <a:r>
                        <a:rPr lang="en-GB" dirty="0"/>
                        <a:t>US$ 440.96</a:t>
                      </a:r>
                    </a:p>
                  </a:txBody>
                  <a:tcPr/>
                </a:tc>
                <a:extLst>
                  <a:ext uri="{0D108BD9-81ED-4DB2-BD59-A6C34878D82A}">
                    <a16:rowId xmlns:a16="http://schemas.microsoft.com/office/drawing/2014/main" val="1739879284"/>
                  </a:ext>
                </a:extLst>
              </a:tr>
              <a:tr h="370840">
                <a:tc>
                  <a:txBody>
                    <a:bodyPr/>
                    <a:lstStyle/>
                    <a:p>
                      <a:r>
                        <a:rPr lang="en-GB" dirty="0"/>
                        <a:t>Tesco</a:t>
                      </a:r>
                    </a:p>
                  </a:txBody>
                  <a:tcPr/>
                </a:tc>
                <a:tc>
                  <a:txBody>
                    <a:bodyPr/>
                    <a:lstStyle/>
                    <a:p>
                      <a:pPr algn="ctr"/>
                      <a:r>
                        <a:rPr lang="en-GB" dirty="0"/>
                        <a:t>US$ 245.36</a:t>
                      </a:r>
                    </a:p>
                  </a:txBody>
                  <a:tcPr/>
                </a:tc>
                <a:extLst>
                  <a:ext uri="{0D108BD9-81ED-4DB2-BD59-A6C34878D82A}">
                    <a16:rowId xmlns:a16="http://schemas.microsoft.com/office/drawing/2014/main" val="3682221521"/>
                  </a:ext>
                </a:extLst>
              </a:tr>
              <a:tr h="370840">
                <a:tc>
                  <a:txBody>
                    <a:bodyPr/>
                    <a:lstStyle/>
                    <a:p>
                      <a:r>
                        <a:rPr lang="en-GB" dirty="0"/>
                        <a:t>Amazon</a:t>
                      </a:r>
                    </a:p>
                  </a:txBody>
                  <a:tcPr/>
                </a:tc>
                <a:tc>
                  <a:txBody>
                    <a:bodyPr/>
                    <a:lstStyle/>
                    <a:p>
                      <a:pPr algn="ctr"/>
                      <a:r>
                        <a:rPr lang="en-GB" dirty="0"/>
                        <a:t>US$ 128.66</a:t>
                      </a:r>
                    </a:p>
                  </a:txBody>
                  <a:tcPr/>
                </a:tc>
                <a:extLst>
                  <a:ext uri="{0D108BD9-81ED-4DB2-BD59-A6C34878D82A}">
                    <a16:rowId xmlns:a16="http://schemas.microsoft.com/office/drawing/2014/main" val="3925046972"/>
                  </a:ext>
                </a:extLst>
              </a:tr>
              <a:tr h="370840">
                <a:tc>
                  <a:txBody>
                    <a:bodyPr/>
                    <a:lstStyle/>
                    <a:p>
                      <a:r>
                        <a:rPr lang="en-GB" dirty="0"/>
                        <a:t>HSBC</a:t>
                      </a:r>
                    </a:p>
                  </a:txBody>
                  <a:tcPr/>
                </a:tc>
                <a:tc>
                  <a:txBody>
                    <a:bodyPr/>
                    <a:lstStyle/>
                    <a:p>
                      <a:pPr algn="ctr"/>
                      <a:r>
                        <a:rPr lang="en-GB" dirty="0"/>
                        <a:t>US$ 44.23</a:t>
                      </a:r>
                    </a:p>
                  </a:txBody>
                  <a:tcPr/>
                </a:tc>
                <a:extLst>
                  <a:ext uri="{0D108BD9-81ED-4DB2-BD59-A6C34878D82A}">
                    <a16:rowId xmlns:a16="http://schemas.microsoft.com/office/drawing/2014/main" val="2965596415"/>
                  </a:ext>
                </a:extLst>
              </a:tr>
              <a:tr h="370840">
                <a:tc>
                  <a:txBody>
                    <a:bodyPr/>
                    <a:lstStyle/>
                    <a:p>
                      <a:r>
                        <a:rPr lang="en-GB" dirty="0"/>
                        <a:t>Vodafone</a:t>
                      </a:r>
                    </a:p>
                  </a:txBody>
                  <a:tcPr/>
                </a:tc>
                <a:tc>
                  <a:txBody>
                    <a:bodyPr/>
                    <a:lstStyle/>
                    <a:p>
                      <a:pPr algn="ctr"/>
                      <a:r>
                        <a:rPr lang="en-GB" dirty="0"/>
                        <a:t> US$ 11.54</a:t>
                      </a:r>
                    </a:p>
                  </a:txBody>
                  <a:tcPr/>
                </a:tc>
                <a:extLst>
                  <a:ext uri="{0D108BD9-81ED-4DB2-BD59-A6C34878D82A}">
                    <a16:rowId xmlns:a16="http://schemas.microsoft.com/office/drawing/2014/main" val="4258232677"/>
                  </a:ext>
                </a:extLst>
              </a:tr>
            </a:tbl>
          </a:graphicData>
        </a:graphic>
      </p:graphicFrame>
      <p:sp>
        <p:nvSpPr>
          <p:cNvPr id="5" name="TextBox 4">
            <a:extLst>
              <a:ext uri="{FF2B5EF4-FFF2-40B4-BE49-F238E27FC236}">
                <a16:creationId xmlns:a16="http://schemas.microsoft.com/office/drawing/2014/main" id="{7A14E115-49B0-4B04-8210-ABFD5CABA049}"/>
              </a:ext>
            </a:extLst>
          </p:cNvPr>
          <p:cNvSpPr txBox="1"/>
          <p:nvPr/>
        </p:nvSpPr>
        <p:spPr>
          <a:xfrm>
            <a:off x="88710" y="68239"/>
            <a:ext cx="1651380" cy="369332"/>
          </a:xfrm>
          <a:prstGeom prst="rect">
            <a:avLst/>
          </a:prstGeom>
          <a:noFill/>
        </p:spPr>
        <p:txBody>
          <a:bodyPr wrap="square" rtlCol="0">
            <a:spAutoFit/>
          </a:bodyPr>
          <a:lstStyle/>
          <a:p>
            <a:r>
              <a:rPr lang="en-GB" dirty="0"/>
              <a:t>Lesson 4</a:t>
            </a:r>
          </a:p>
        </p:txBody>
      </p:sp>
    </p:spTree>
    <p:extLst>
      <p:ext uri="{BB962C8B-B14F-4D97-AF65-F5344CB8AC3E}">
        <p14:creationId xmlns:p14="http://schemas.microsoft.com/office/powerpoint/2010/main" val="3029357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a:extLst>
              <a:ext uri="{FF2B5EF4-FFF2-40B4-BE49-F238E27FC236}">
                <a16:creationId xmlns:a16="http://schemas.microsoft.com/office/drawing/2014/main" id="{4EB74D99-C730-4B24-A2E8-63CF091E5F54}"/>
              </a:ext>
            </a:extLst>
          </p:cNvPr>
          <p:cNvGraphicFramePr>
            <a:graphicFrameLocks/>
          </p:cNvGraphicFramePr>
          <p:nvPr>
            <p:extLst>
              <p:ext uri="{D42A27DB-BD31-4B8C-83A1-F6EECF244321}">
                <p14:modId xmlns:p14="http://schemas.microsoft.com/office/powerpoint/2010/main" val="3583353190"/>
              </p:ext>
            </p:extLst>
          </p:nvPr>
        </p:nvGraphicFramePr>
        <p:xfrm>
          <a:off x="1037130" y="1510323"/>
          <a:ext cx="9997086" cy="4272865"/>
        </p:xfrm>
        <a:graphic>
          <a:graphicData uri="http://schemas.openxmlformats.org/drawingml/2006/table">
            <a:tbl>
              <a:tblPr firstRow="1" bandRow="1">
                <a:tableStyleId>{073A0DAA-6AF3-43AB-8588-CEC1D06C72B9}</a:tableStyleId>
              </a:tblPr>
              <a:tblGrid>
                <a:gridCol w="3332362">
                  <a:extLst>
                    <a:ext uri="{9D8B030D-6E8A-4147-A177-3AD203B41FA5}">
                      <a16:colId xmlns:a16="http://schemas.microsoft.com/office/drawing/2014/main" val="2504822863"/>
                    </a:ext>
                  </a:extLst>
                </a:gridCol>
                <a:gridCol w="3332362">
                  <a:extLst>
                    <a:ext uri="{9D8B030D-6E8A-4147-A177-3AD203B41FA5}">
                      <a16:colId xmlns:a16="http://schemas.microsoft.com/office/drawing/2014/main" val="4047827230"/>
                    </a:ext>
                  </a:extLst>
                </a:gridCol>
                <a:gridCol w="3332362">
                  <a:extLst>
                    <a:ext uri="{9D8B030D-6E8A-4147-A177-3AD203B41FA5}">
                      <a16:colId xmlns:a16="http://schemas.microsoft.com/office/drawing/2014/main" val="4108353584"/>
                    </a:ext>
                  </a:extLst>
                </a:gridCol>
              </a:tblGrid>
              <a:tr h="845182">
                <a:tc>
                  <a:txBody>
                    <a:bodyPr/>
                    <a:lstStyle/>
                    <a:p>
                      <a:pPr algn="ctr"/>
                      <a:r>
                        <a:rPr lang="en-GB" sz="2400" dirty="0"/>
                        <a:t>Company</a:t>
                      </a:r>
                    </a:p>
                  </a:txBody>
                  <a:tcPr/>
                </a:tc>
                <a:tc>
                  <a:txBody>
                    <a:bodyPr/>
                    <a:lstStyle/>
                    <a:p>
                      <a:pPr algn="ctr"/>
                      <a:r>
                        <a:rPr lang="en-GB" sz="2400" dirty="0"/>
                        <a:t>Buy</a:t>
                      </a:r>
                    </a:p>
                  </a:txBody>
                  <a:tcPr/>
                </a:tc>
                <a:tc>
                  <a:txBody>
                    <a:bodyPr/>
                    <a:lstStyle/>
                    <a:p>
                      <a:pPr algn="ctr"/>
                      <a:r>
                        <a:rPr lang="en-GB" sz="2400" dirty="0"/>
                        <a:t>Live selling prices at the end of day 2</a:t>
                      </a:r>
                    </a:p>
                  </a:txBody>
                  <a:tcPr/>
                </a:tc>
                <a:extLst>
                  <a:ext uri="{0D108BD9-81ED-4DB2-BD59-A6C34878D82A}">
                    <a16:rowId xmlns:a16="http://schemas.microsoft.com/office/drawing/2014/main" val="549875790"/>
                  </a:ext>
                </a:extLst>
              </a:tr>
              <a:tr h="489669">
                <a:tc>
                  <a:txBody>
                    <a:bodyPr/>
                    <a:lstStyle/>
                    <a:p>
                      <a:r>
                        <a:rPr lang="en-GB" sz="2400" dirty="0"/>
                        <a:t>Nike</a:t>
                      </a:r>
                    </a:p>
                  </a:txBody>
                  <a:tcPr/>
                </a:tc>
                <a:tc>
                  <a:txBody>
                    <a:bodyPr/>
                    <a:lstStyle/>
                    <a:p>
                      <a:pPr algn="ctr"/>
                      <a:r>
                        <a:rPr lang="en-GB" sz="2400" dirty="0"/>
                        <a:t>US$ 111.45</a:t>
                      </a:r>
                    </a:p>
                  </a:txBody>
                  <a:tcPr/>
                </a:tc>
                <a:tc>
                  <a:txBody>
                    <a:bodyPr/>
                    <a:lstStyle/>
                    <a:p>
                      <a:pPr algn="ctr"/>
                      <a:r>
                        <a:rPr lang="en-GB" sz="2400" dirty="0"/>
                        <a:t>US$ 103.75</a:t>
                      </a:r>
                    </a:p>
                  </a:txBody>
                  <a:tcPr/>
                </a:tc>
                <a:extLst>
                  <a:ext uri="{0D108BD9-81ED-4DB2-BD59-A6C34878D82A}">
                    <a16:rowId xmlns:a16="http://schemas.microsoft.com/office/drawing/2014/main" val="1276038405"/>
                  </a:ext>
                </a:extLst>
              </a:tr>
              <a:tr h="489669">
                <a:tc>
                  <a:txBody>
                    <a:bodyPr/>
                    <a:lstStyle/>
                    <a:p>
                      <a:r>
                        <a:rPr lang="en-GB" sz="2400" dirty="0"/>
                        <a:t>Tesla</a:t>
                      </a:r>
                    </a:p>
                  </a:txBody>
                  <a:tcPr/>
                </a:tc>
                <a:tc>
                  <a:txBody>
                    <a:bodyPr/>
                    <a:lstStyle/>
                    <a:p>
                      <a:pPr algn="ctr"/>
                      <a:r>
                        <a:rPr lang="en-GB" sz="2400" dirty="0"/>
                        <a:t>US$ 250.23</a:t>
                      </a:r>
                    </a:p>
                  </a:txBody>
                  <a:tcPr/>
                </a:tc>
                <a:tc>
                  <a:txBody>
                    <a:bodyPr/>
                    <a:lstStyle/>
                    <a:p>
                      <a:pPr algn="ctr"/>
                      <a:r>
                        <a:rPr lang="en-GB" sz="2400" dirty="0"/>
                        <a:t>US$ 220.40</a:t>
                      </a:r>
                    </a:p>
                  </a:txBody>
                  <a:tcPr/>
                </a:tc>
                <a:extLst>
                  <a:ext uri="{0D108BD9-81ED-4DB2-BD59-A6C34878D82A}">
                    <a16:rowId xmlns:a16="http://schemas.microsoft.com/office/drawing/2014/main" val="2471228618"/>
                  </a:ext>
                </a:extLst>
              </a:tr>
              <a:tr h="489669">
                <a:tc>
                  <a:txBody>
                    <a:bodyPr/>
                    <a:lstStyle/>
                    <a:p>
                      <a:r>
                        <a:rPr lang="en-GB" sz="2400" dirty="0"/>
                        <a:t>Netflix</a:t>
                      </a:r>
                    </a:p>
                  </a:txBody>
                  <a:tcPr/>
                </a:tc>
                <a:tc>
                  <a:txBody>
                    <a:bodyPr/>
                    <a:lstStyle/>
                    <a:p>
                      <a:pPr algn="ctr"/>
                      <a:r>
                        <a:rPr lang="en-GB" sz="2400" dirty="0"/>
                        <a:t>US$ 440.96</a:t>
                      </a:r>
                    </a:p>
                  </a:txBody>
                  <a:tcPr/>
                </a:tc>
                <a:tc>
                  <a:txBody>
                    <a:bodyPr/>
                    <a:lstStyle/>
                    <a:p>
                      <a:pPr algn="ctr"/>
                      <a:r>
                        <a:rPr lang="en-GB" sz="2400" dirty="0"/>
                        <a:t>US$ 398.46</a:t>
                      </a:r>
                    </a:p>
                  </a:txBody>
                  <a:tcPr/>
                </a:tc>
                <a:extLst>
                  <a:ext uri="{0D108BD9-81ED-4DB2-BD59-A6C34878D82A}">
                    <a16:rowId xmlns:a16="http://schemas.microsoft.com/office/drawing/2014/main" val="3029869040"/>
                  </a:ext>
                </a:extLst>
              </a:tr>
              <a:tr h="489669">
                <a:tc>
                  <a:txBody>
                    <a:bodyPr/>
                    <a:lstStyle/>
                    <a:p>
                      <a:r>
                        <a:rPr lang="en-GB" sz="2400" dirty="0"/>
                        <a:t>Tesco</a:t>
                      </a:r>
                    </a:p>
                  </a:txBody>
                  <a:tcPr/>
                </a:tc>
                <a:tc>
                  <a:txBody>
                    <a:bodyPr/>
                    <a:lstStyle/>
                    <a:p>
                      <a:pPr algn="ctr"/>
                      <a:r>
                        <a:rPr lang="en-GB" sz="2400" dirty="0"/>
                        <a:t>US$ 245.36</a:t>
                      </a:r>
                    </a:p>
                  </a:txBody>
                  <a:tcPr/>
                </a:tc>
                <a:tc>
                  <a:txBody>
                    <a:bodyPr/>
                    <a:lstStyle/>
                    <a:p>
                      <a:pPr algn="ctr"/>
                      <a:r>
                        <a:rPr lang="en-GB" sz="2400" dirty="0"/>
                        <a:t>US$ 245.36</a:t>
                      </a:r>
                    </a:p>
                  </a:txBody>
                  <a:tcPr/>
                </a:tc>
                <a:extLst>
                  <a:ext uri="{0D108BD9-81ED-4DB2-BD59-A6C34878D82A}">
                    <a16:rowId xmlns:a16="http://schemas.microsoft.com/office/drawing/2014/main" val="3050167161"/>
                  </a:ext>
                </a:extLst>
              </a:tr>
              <a:tr h="489669">
                <a:tc>
                  <a:txBody>
                    <a:bodyPr/>
                    <a:lstStyle/>
                    <a:p>
                      <a:r>
                        <a:rPr lang="en-GB" sz="2400" dirty="0"/>
                        <a:t>Amazon</a:t>
                      </a:r>
                    </a:p>
                  </a:txBody>
                  <a:tcPr/>
                </a:tc>
                <a:tc>
                  <a:txBody>
                    <a:bodyPr/>
                    <a:lstStyle/>
                    <a:p>
                      <a:pPr algn="ctr"/>
                      <a:r>
                        <a:rPr lang="en-GB" sz="2400" dirty="0"/>
                        <a:t>US$ 128.66</a:t>
                      </a:r>
                    </a:p>
                  </a:txBody>
                  <a:tcPr/>
                </a:tc>
                <a:tc>
                  <a:txBody>
                    <a:bodyPr/>
                    <a:lstStyle/>
                    <a:p>
                      <a:pPr algn="ctr"/>
                      <a:r>
                        <a:rPr lang="en-GB" sz="2400" dirty="0"/>
                        <a:t>US$ 120.80</a:t>
                      </a:r>
                    </a:p>
                  </a:txBody>
                  <a:tcPr/>
                </a:tc>
                <a:extLst>
                  <a:ext uri="{0D108BD9-81ED-4DB2-BD59-A6C34878D82A}">
                    <a16:rowId xmlns:a16="http://schemas.microsoft.com/office/drawing/2014/main" val="2923074693"/>
                  </a:ext>
                </a:extLst>
              </a:tr>
              <a:tr h="489669">
                <a:tc>
                  <a:txBody>
                    <a:bodyPr/>
                    <a:lstStyle/>
                    <a:p>
                      <a:r>
                        <a:rPr lang="en-GB" sz="2400" dirty="0"/>
                        <a:t>HSBC</a:t>
                      </a:r>
                    </a:p>
                  </a:txBody>
                  <a:tcPr/>
                </a:tc>
                <a:tc>
                  <a:txBody>
                    <a:bodyPr/>
                    <a:lstStyle/>
                    <a:p>
                      <a:pPr algn="ctr"/>
                      <a:r>
                        <a:rPr lang="en-GB" sz="2400" dirty="0"/>
                        <a:t>US$ 44.23</a:t>
                      </a:r>
                    </a:p>
                  </a:txBody>
                  <a:tcPr/>
                </a:tc>
                <a:tc>
                  <a:txBody>
                    <a:bodyPr/>
                    <a:lstStyle/>
                    <a:p>
                      <a:pPr algn="ctr"/>
                      <a:r>
                        <a:rPr lang="en-GB" sz="2400" dirty="0"/>
                        <a:t>US$ 50.23</a:t>
                      </a:r>
                    </a:p>
                  </a:txBody>
                  <a:tcPr/>
                </a:tc>
                <a:extLst>
                  <a:ext uri="{0D108BD9-81ED-4DB2-BD59-A6C34878D82A}">
                    <a16:rowId xmlns:a16="http://schemas.microsoft.com/office/drawing/2014/main" val="2665952378"/>
                  </a:ext>
                </a:extLst>
              </a:tr>
              <a:tr h="489669">
                <a:tc>
                  <a:txBody>
                    <a:bodyPr/>
                    <a:lstStyle/>
                    <a:p>
                      <a:r>
                        <a:rPr lang="en-GB" sz="2400" dirty="0"/>
                        <a:t>Vodafone</a:t>
                      </a:r>
                    </a:p>
                  </a:txBody>
                  <a:tcPr/>
                </a:tc>
                <a:tc>
                  <a:txBody>
                    <a:bodyPr/>
                    <a:lstStyle/>
                    <a:p>
                      <a:pPr algn="ctr"/>
                      <a:r>
                        <a:rPr lang="en-GB" sz="2400" dirty="0"/>
                        <a:t> US$ 11.54</a:t>
                      </a:r>
                    </a:p>
                  </a:txBody>
                  <a:tcPr/>
                </a:tc>
                <a:tc>
                  <a:txBody>
                    <a:bodyPr/>
                    <a:lstStyle/>
                    <a:p>
                      <a:pPr algn="ctr"/>
                      <a:r>
                        <a:rPr lang="en-GB" sz="2400" dirty="0"/>
                        <a:t> US$ 20.84</a:t>
                      </a:r>
                    </a:p>
                  </a:txBody>
                  <a:tcPr/>
                </a:tc>
                <a:extLst>
                  <a:ext uri="{0D108BD9-81ED-4DB2-BD59-A6C34878D82A}">
                    <a16:rowId xmlns:a16="http://schemas.microsoft.com/office/drawing/2014/main" val="2115729479"/>
                  </a:ext>
                </a:extLst>
              </a:tr>
            </a:tbl>
          </a:graphicData>
        </a:graphic>
      </p:graphicFrame>
      <p:sp>
        <p:nvSpPr>
          <p:cNvPr id="6" name="Title 1">
            <a:extLst>
              <a:ext uri="{FF2B5EF4-FFF2-40B4-BE49-F238E27FC236}">
                <a16:creationId xmlns:a16="http://schemas.microsoft.com/office/drawing/2014/main" id="{B604091A-9FCD-44CF-9F9C-BCDD4647D832}"/>
              </a:ext>
            </a:extLst>
          </p:cNvPr>
          <p:cNvSpPr>
            <a:spLocks noGrp="1"/>
          </p:cNvSpPr>
          <p:nvPr>
            <p:ph type="title"/>
          </p:nvPr>
        </p:nvSpPr>
        <p:spPr>
          <a:xfrm>
            <a:off x="838200" y="365126"/>
            <a:ext cx="10515600" cy="945060"/>
          </a:xfrm>
          <a:solidFill>
            <a:srgbClr val="00B0F0"/>
          </a:solidFill>
        </p:spPr>
        <p:txBody>
          <a:bodyPr>
            <a:normAutofit/>
          </a:bodyPr>
          <a:lstStyle/>
          <a:p>
            <a:pPr algn="ctr"/>
            <a:r>
              <a:rPr lang="en-GB" b="1" dirty="0">
                <a:solidFill>
                  <a:schemeClr val="bg1"/>
                </a:solidFill>
              </a:rPr>
              <a:t>Share prices at the close of day 2</a:t>
            </a:r>
          </a:p>
        </p:txBody>
      </p:sp>
      <p:sp>
        <p:nvSpPr>
          <p:cNvPr id="7" name="TextBox 6">
            <a:extLst>
              <a:ext uri="{FF2B5EF4-FFF2-40B4-BE49-F238E27FC236}">
                <a16:creationId xmlns:a16="http://schemas.microsoft.com/office/drawing/2014/main" id="{AB9FE3E4-17F8-4F9B-A4C7-7B88E14AD5A0}"/>
              </a:ext>
            </a:extLst>
          </p:cNvPr>
          <p:cNvSpPr txBox="1"/>
          <p:nvPr/>
        </p:nvSpPr>
        <p:spPr>
          <a:xfrm>
            <a:off x="716507" y="6032310"/>
            <a:ext cx="10884090" cy="584775"/>
          </a:xfrm>
          <a:prstGeom prst="rect">
            <a:avLst/>
          </a:prstGeom>
          <a:noFill/>
        </p:spPr>
        <p:txBody>
          <a:bodyPr wrap="square" rtlCol="0">
            <a:spAutoFit/>
          </a:bodyPr>
          <a:lstStyle/>
          <a:p>
            <a:r>
              <a:rPr lang="en-GB" sz="3200" dirty="0">
                <a:solidFill>
                  <a:srgbClr val="00B0F0"/>
                </a:solidFill>
              </a:rPr>
              <a:t>How much have you made/lost from buying and selling shares?</a:t>
            </a:r>
          </a:p>
        </p:txBody>
      </p:sp>
    </p:spTree>
    <p:extLst>
      <p:ext uri="{BB962C8B-B14F-4D97-AF65-F5344CB8AC3E}">
        <p14:creationId xmlns:p14="http://schemas.microsoft.com/office/powerpoint/2010/main" val="31717795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844BC-FD01-41D0-8D26-17697CCD26A2}"/>
              </a:ext>
            </a:extLst>
          </p:cNvPr>
          <p:cNvSpPr>
            <a:spLocks noGrp="1"/>
          </p:cNvSpPr>
          <p:nvPr>
            <p:ph type="title"/>
          </p:nvPr>
        </p:nvSpPr>
        <p:spPr>
          <a:xfrm>
            <a:off x="838200" y="365125"/>
            <a:ext cx="10515600" cy="882335"/>
          </a:xfrm>
          <a:solidFill>
            <a:srgbClr val="00B0F0"/>
          </a:solidFill>
        </p:spPr>
        <p:txBody>
          <a:bodyPr/>
          <a:lstStyle/>
          <a:p>
            <a:pPr algn="ctr"/>
            <a:r>
              <a:rPr lang="en-GB" b="1" dirty="0">
                <a:solidFill>
                  <a:schemeClr val="bg1"/>
                </a:solidFill>
              </a:rPr>
              <a:t>End of Day 2</a:t>
            </a:r>
          </a:p>
        </p:txBody>
      </p:sp>
      <p:sp>
        <p:nvSpPr>
          <p:cNvPr id="3" name="Content Placeholder 2">
            <a:extLst>
              <a:ext uri="{FF2B5EF4-FFF2-40B4-BE49-F238E27FC236}">
                <a16:creationId xmlns:a16="http://schemas.microsoft.com/office/drawing/2014/main" id="{A19BE507-4838-4343-93FD-4850236B3D42}"/>
              </a:ext>
            </a:extLst>
          </p:cNvPr>
          <p:cNvSpPr>
            <a:spLocks noGrp="1"/>
          </p:cNvSpPr>
          <p:nvPr>
            <p:ph idx="1"/>
          </p:nvPr>
        </p:nvSpPr>
        <p:spPr>
          <a:xfrm>
            <a:off x="838200" y="1544185"/>
            <a:ext cx="10515600" cy="5141230"/>
          </a:xfrm>
        </p:spPr>
        <p:txBody>
          <a:bodyPr>
            <a:normAutofit fontScale="85000" lnSpcReduction="20000"/>
          </a:bodyPr>
          <a:lstStyle/>
          <a:p>
            <a:pPr marL="0" indent="0">
              <a:buNone/>
            </a:pPr>
            <a:r>
              <a:rPr lang="en-GB" dirty="0"/>
              <a:t>Work out how much money you would have made from day 2</a:t>
            </a:r>
          </a:p>
          <a:p>
            <a:pPr marL="0" indent="0">
              <a:buNone/>
            </a:pPr>
            <a:endParaRPr lang="en-GB" dirty="0"/>
          </a:p>
          <a:p>
            <a:pPr marL="0" indent="0">
              <a:buNone/>
            </a:pPr>
            <a:r>
              <a:rPr lang="en-GB" dirty="0"/>
              <a:t>From savings?</a:t>
            </a:r>
          </a:p>
          <a:p>
            <a:pPr marL="0" indent="0">
              <a:buNone/>
            </a:pPr>
            <a:endParaRPr lang="en-GB" dirty="0"/>
          </a:p>
          <a:p>
            <a:pPr marL="0" indent="0">
              <a:buNone/>
            </a:pPr>
            <a:r>
              <a:rPr lang="en-GB" dirty="0"/>
              <a:t>From buying and selling commodities?</a:t>
            </a:r>
          </a:p>
          <a:p>
            <a:pPr marL="0" indent="0">
              <a:buNone/>
            </a:pPr>
            <a:endParaRPr lang="en-GB" dirty="0"/>
          </a:p>
          <a:p>
            <a:pPr marL="0" indent="0">
              <a:buNone/>
            </a:pPr>
            <a:r>
              <a:rPr lang="en-GB" dirty="0"/>
              <a:t>From buying and selling shares?</a:t>
            </a:r>
          </a:p>
          <a:p>
            <a:pPr marL="0" indent="0">
              <a:buNone/>
            </a:pPr>
            <a:endParaRPr lang="en-GB" dirty="0"/>
          </a:p>
          <a:p>
            <a:pPr marL="0" indent="0">
              <a:buNone/>
            </a:pPr>
            <a:r>
              <a:rPr lang="en-GB" dirty="0"/>
              <a:t>Did your borrow any money? How much interest do you have to pay?</a:t>
            </a:r>
          </a:p>
          <a:p>
            <a:pPr marL="0" indent="0">
              <a:buNone/>
            </a:pPr>
            <a:endParaRPr lang="en-GB" dirty="0"/>
          </a:p>
          <a:p>
            <a:pPr marL="0" indent="0">
              <a:buNone/>
            </a:pPr>
            <a:r>
              <a:rPr lang="en-GB" dirty="0"/>
              <a:t>What is your total at the end of day 2?</a:t>
            </a:r>
          </a:p>
          <a:p>
            <a:pPr marL="0" indent="0">
              <a:buNone/>
            </a:pPr>
            <a:endParaRPr lang="en-GB" dirty="0"/>
          </a:p>
          <a:p>
            <a:pPr marL="0" indent="0">
              <a:buNone/>
            </a:pPr>
            <a:r>
              <a:rPr lang="en-GB" dirty="0"/>
              <a:t>What have you learnt from this project?</a:t>
            </a:r>
          </a:p>
          <a:p>
            <a:pPr marL="0" indent="0">
              <a:buNone/>
            </a:pPr>
            <a:endParaRPr lang="en-GB" dirty="0"/>
          </a:p>
        </p:txBody>
      </p:sp>
    </p:spTree>
    <p:extLst>
      <p:ext uri="{BB962C8B-B14F-4D97-AF65-F5344CB8AC3E}">
        <p14:creationId xmlns:p14="http://schemas.microsoft.com/office/powerpoint/2010/main" val="38592741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5968E-908F-40DB-854B-FD6034B18642}"/>
              </a:ext>
            </a:extLst>
          </p:cNvPr>
          <p:cNvSpPr>
            <a:spLocks noGrp="1"/>
          </p:cNvSpPr>
          <p:nvPr>
            <p:ph type="title"/>
          </p:nvPr>
        </p:nvSpPr>
        <p:spPr>
          <a:xfrm>
            <a:off x="44913" y="0"/>
            <a:ext cx="2716454" cy="821778"/>
          </a:xfrm>
          <a:solidFill>
            <a:srgbClr val="3399FF"/>
          </a:solidFill>
        </p:spPr>
        <p:txBody>
          <a:bodyPr/>
          <a:lstStyle/>
          <a:p>
            <a:r>
              <a:rPr lang="en-GB" dirty="0">
                <a:solidFill>
                  <a:schemeClr val="bg1"/>
                </a:solidFill>
              </a:rPr>
              <a:t>Conclusion</a:t>
            </a:r>
          </a:p>
        </p:txBody>
      </p:sp>
      <p:sp>
        <p:nvSpPr>
          <p:cNvPr id="3" name="Content Placeholder 2">
            <a:extLst>
              <a:ext uri="{FF2B5EF4-FFF2-40B4-BE49-F238E27FC236}">
                <a16:creationId xmlns:a16="http://schemas.microsoft.com/office/drawing/2014/main" id="{5FD11D7D-BDEE-445A-B010-D1619FEB1D3F}"/>
              </a:ext>
            </a:extLst>
          </p:cNvPr>
          <p:cNvSpPr>
            <a:spLocks noGrp="1"/>
          </p:cNvSpPr>
          <p:nvPr>
            <p:ph idx="1"/>
          </p:nvPr>
        </p:nvSpPr>
        <p:spPr>
          <a:xfrm>
            <a:off x="345171" y="865954"/>
            <a:ext cx="11608641" cy="5801293"/>
          </a:xfrm>
        </p:spPr>
        <p:txBody>
          <a:bodyPr>
            <a:normAutofit fontScale="92500" lnSpcReduction="10000"/>
          </a:bodyPr>
          <a:lstStyle/>
          <a:p>
            <a:pPr marL="0" indent="0">
              <a:buNone/>
            </a:pPr>
            <a:r>
              <a:rPr lang="en-GB" dirty="0"/>
              <a:t>Our group made ……………. from day 1. </a:t>
            </a:r>
          </a:p>
          <a:p>
            <a:pPr marL="0" indent="0">
              <a:buNone/>
            </a:pPr>
            <a:r>
              <a:rPr lang="en-GB" dirty="0"/>
              <a:t>We made the most money by investing in …………………</a:t>
            </a:r>
          </a:p>
          <a:p>
            <a:pPr marL="0" indent="0">
              <a:buNone/>
            </a:pPr>
            <a:endParaRPr lang="en-GB" dirty="0"/>
          </a:p>
          <a:p>
            <a:pPr marL="0" indent="0">
              <a:buNone/>
            </a:pPr>
            <a:r>
              <a:rPr lang="en-GB" dirty="0"/>
              <a:t>On day 2 we decided to …………………………………………………………..</a:t>
            </a:r>
          </a:p>
          <a:p>
            <a:pPr marL="0" indent="0">
              <a:buNone/>
            </a:pPr>
            <a:r>
              <a:rPr lang="en-GB" dirty="0"/>
              <a:t>Because ………………………………………………</a:t>
            </a:r>
          </a:p>
          <a:p>
            <a:pPr marL="0" indent="0">
              <a:buNone/>
            </a:pPr>
            <a:endParaRPr lang="en-GB" dirty="0"/>
          </a:p>
          <a:p>
            <a:pPr marL="0" indent="0">
              <a:buNone/>
            </a:pPr>
            <a:r>
              <a:rPr lang="en-GB" dirty="0"/>
              <a:t>If we continued this process we would…………………………………………….</a:t>
            </a:r>
          </a:p>
          <a:p>
            <a:pPr marL="0" indent="0">
              <a:buNone/>
            </a:pPr>
            <a:endParaRPr lang="en-GB" dirty="0"/>
          </a:p>
          <a:p>
            <a:pPr marL="0" indent="0">
              <a:buNone/>
            </a:pPr>
            <a:r>
              <a:rPr lang="en-GB" dirty="0"/>
              <a:t>How much money did you finish with? </a:t>
            </a:r>
          </a:p>
          <a:p>
            <a:pPr marL="0" indent="0">
              <a:buNone/>
            </a:pPr>
            <a:r>
              <a:rPr lang="en-GB" dirty="0"/>
              <a:t>Did you buy shares? Why?</a:t>
            </a:r>
          </a:p>
          <a:p>
            <a:pPr marL="0" indent="0">
              <a:buNone/>
            </a:pPr>
            <a:r>
              <a:rPr lang="en-GB" dirty="0"/>
              <a:t>Did you borrow money? Why? </a:t>
            </a:r>
          </a:p>
          <a:p>
            <a:pPr marL="0" indent="0">
              <a:buNone/>
            </a:pPr>
            <a:r>
              <a:rPr lang="en-GB" dirty="0"/>
              <a:t>Did you save money? </a:t>
            </a:r>
          </a:p>
          <a:p>
            <a:pPr marL="0" indent="0">
              <a:buNone/>
            </a:pPr>
            <a:r>
              <a:rPr lang="en-GB" dirty="0"/>
              <a:t>Which commodities did you invest in and why? </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3102950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Invest In Your Future - Daredevil Production">
            <a:extLst>
              <a:ext uri="{FF2B5EF4-FFF2-40B4-BE49-F238E27FC236}">
                <a16:creationId xmlns:a16="http://schemas.microsoft.com/office/drawing/2014/main" id="{0FD01AAE-F33E-4060-9081-13FE84B4C7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4899" y="5044686"/>
            <a:ext cx="2952750" cy="1552575"/>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Invest In Your Future Self Newsletter | Kobi Amponsah | Substack">
            <a:extLst>
              <a:ext uri="{FF2B5EF4-FFF2-40B4-BE49-F238E27FC236}">
                <a16:creationId xmlns:a16="http://schemas.microsoft.com/office/drawing/2014/main" id="{F58E2176-4277-4214-AA00-3B921601E5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87" y="3702809"/>
            <a:ext cx="3436633" cy="3061203"/>
          </a:xfrm>
          <a:prstGeom prst="rect">
            <a:avLst/>
          </a:prstGeom>
          <a:noFill/>
          <a:extLst>
            <a:ext uri="{909E8E84-426E-40DD-AFC4-6F175D3DCCD1}">
              <a14:hiddenFill xmlns:a14="http://schemas.microsoft.com/office/drawing/2010/main">
                <a:solidFill>
                  <a:srgbClr val="FFFFFF"/>
                </a:solidFill>
              </a14:hiddenFill>
            </a:ext>
          </a:extLst>
        </p:spPr>
      </p:pic>
      <p:sp>
        <p:nvSpPr>
          <p:cNvPr id="5" name="Thought Bubble: Cloud 4">
            <a:extLst>
              <a:ext uri="{FF2B5EF4-FFF2-40B4-BE49-F238E27FC236}">
                <a16:creationId xmlns:a16="http://schemas.microsoft.com/office/drawing/2014/main" id="{739AE8F8-9186-45FE-9D8E-4FAEE88D6FF2}"/>
              </a:ext>
            </a:extLst>
          </p:cNvPr>
          <p:cNvSpPr/>
          <p:nvPr/>
        </p:nvSpPr>
        <p:spPr>
          <a:xfrm>
            <a:off x="2882481" y="394963"/>
            <a:ext cx="8356768" cy="4977727"/>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chemeClr val="bg1"/>
                </a:solidFill>
              </a:rPr>
              <a:t>How will you invest in your future?</a:t>
            </a:r>
          </a:p>
          <a:p>
            <a:pPr algn="ctr"/>
            <a:endParaRPr lang="en-GB" dirty="0"/>
          </a:p>
        </p:txBody>
      </p:sp>
      <p:pic>
        <p:nvPicPr>
          <p:cNvPr id="7178" name="Picture 10" descr="13 Proven Ways to Make Money on Amazon in 2023">
            <a:extLst>
              <a:ext uri="{FF2B5EF4-FFF2-40B4-BE49-F238E27FC236}">
                <a16:creationId xmlns:a16="http://schemas.microsoft.com/office/drawing/2014/main" id="{7DC5BFD2-8329-4978-89AC-DFE5C31978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34" y="219990"/>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800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00E4F-6833-4CEC-8F1B-EEF8ABD140B6}"/>
              </a:ext>
            </a:extLst>
          </p:cNvPr>
          <p:cNvSpPr>
            <a:spLocks noGrp="1"/>
          </p:cNvSpPr>
          <p:nvPr>
            <p:ph type="title"/>
          </p:nvPr>
        </p:nvSpPr>
        <p:spPr>
          <a:xfrm>
            <a:off x="125585" y="110724"/>
            <a:ext cx="1727662" cy="992098"/>
          </a:xfrm>
          <a:noFill/>
        </p:spPr>
        <p:txBody>
          <a:bodyPr>
            <a:normAutofit/>
          </a:bodyPr>
          <a:lstStyle/>
          <a:p>
            <a:r>
              <a:rPr lang="en-GB" sz="3200" b="1" dirty="0">
                <a:solidFill>
                  <a:srgbClr val="0070C0"/>
                </a:solidFill>
              </a:rPr>
              <a:t>Lesson 1</a:t>
            </a:r>
            <a:br>
              <a:rPr lang="en-GB" sz="3200" b="1" dirty="0">
                <a:solidFill>
                  <a:srgbClr val="0070C0"/>
                </a:solidFill>
              </a:rPr>
            </a:br>
            <a:r>
              <a:rPr lang="en-GB" sz="3200" b="1" dirty="0">
                <a:solidFill>
                  <a:srgbClr val="0070C0"/>
                </a:solidFill>
              </a:rPr>
              <a:t>Starter</a:t>
            </a:r>
          </a:p>
        </p:txBody>
      </p:sp>
      <p:sp>
        <p:nvSpPr>
          <p:cNvPr id="3" name="Content Placeholder 2">
            <a:extLst>
              <a:ext uri="{FF2B5EF4-FFF2-40B4-BE49-F238E27FC236}">
                <a16:creationId xmlns:a16="http://schemas.microsoft.com/office/drawing/2014/main" id="{12742659-7A9F-4ECC-A7FE-AF9D41451FA9}"/>
              </a:ext>
            </a:extLst>
          </p:cNvPr>
          <p:cNvSpPr>
            <a:spLocks noGrp="1"/>
          </p:cNvSpPr>
          <p:nvPr>
            <p:ph idx="1"/>
          </p:nvPr>
        </p:nvSpPr>
        <p:spPr>
          <a:xfrm>
            <a:off x="1920196" y="134936"/>
            <a:ext cx="10038722" cy="1052945"/>
          </a:xfrm>
        </p:spPr>
        <p:txBody>
          <a:bodyPr>
            <a:normAutofit/>
          </a:bodyPr>
          <a:lstStyle/>
          <a:p>
            <a:pPr marL="0" indent="0">
              <a:buNone/>
            </a:pPr>
            <a:r>
              <a:rPr lang="en-GB" dirty="0"/>
              <a:t>L.O Work out a percentage of a number and percentage profit and loss. Extension – Explore simple and compound interest</a:t>
            </a:r>
          </a:p>
          <a:p>
            <a:pPr marL="0" indent="0">
              <a:buNone/>
            </a:pPr>
            <a:endParaRPr lang="en-GB" dirty="0"/>
          </a:p>
        </p:txBody>
      </p:sp>
      <p:grpSp>
        <p:nvGrpSpPr>
          <p:cNvPr id="34" name="Group 32">
            <a:extLst>
              <a:ext uri="{FF2B5EF4-FFF2-40B4-BE49-F238E27FC236}">
                <a16:creationId xmlns:a16="http://schemas.microsoft.com/office/drawing/2014/main" id="{54D2EC06-5753-4FE3-A17E-CBE995BB02AB}"/>
              </a:ext>
            </a:extLst>
          </p:cNvPr>
          <p:cNvGrpSpPr>
            <a:grpSpLocks noChangeAspect="1"/>
          </p:cNvGrpSpPr>
          <p:nvPr/>
        </p:nvGrpSpPr>
        <p:grpSpPr bwMode="auto">
          <a:xfrm>
            <a:off x="2205645" y="1381868"/>
            <a:ext cx="9095862" cy="5341196"/>
            <a:chOff x="2362" y="2955"/>
            <a:chExt cx="7200" cy="4320"/>
          </a:xfrm>
        </p:grpSpPr>
        <p:sp>
          <p:nvSpPr>
            <p:cNvPr id="35" name="AutoShape 33">
              <a:extLst>
                <a:ext uri="{FF2B5EF4-FFF2-40B4-BE49-F238E27FC236}">
                  <a16:creationId xmlns:a16="http://schemas.microsoft.com/office/drawing/2014/main" id="{23D7C482-8A59-4C82-BDCA-69D9C07BD870}"/>
                </a:ext>
              </a:extLst>
            </p:cNvPr>
            <p:cNvSpPr>
              <a:spLocks noChangeAspect="1" noChangeArrowheads="1"/>
            </p:cNvSpPr>
            <p:nvPr/>
          </p:nvSpPr>
          <p:spPr bwMode="auto">
            <a:xfrm>
              <a:off x="2362" y="2955"/>
              <a:ext cx="7200" cy="4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36" name="Text Box 34">
              <a:extLst>
                <a:ext uri="{FF2B5EF4-FFF2-40B4-BE49-F238E27FC236}">
                  <a16:creationId xmlns:a16="http://schemas.microsoft.com/office/drawing/2014/main" id="{44CBFCBC-ED4C-45EE-ABAA-67E41995A77F}"/>
                </a:ext>
              </a:extLst>
            </p:cNvPr>
            <p:cNvSpPr txBox="1">
              <a:spLocks noChangeArrowheads="1"/>
            </p:cNvSpPr>
            <p:nvPr/>
          </p:nvSpPr>
          <p:spPr bwMode="auto">
            <a:xfrm>
              <a:off x="5023" y="4715"/>
              <a:ext cx="1565" cy="800"/>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dirty="0">
                <a:ln>
                  <a:noFill/>
                </a:ln>
                <a:solidFill>
                  <a:srgbClr val="00000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800" b="1" i="0" u="none" strike="noStrike" cap="none" normalizeH="0" baseline="0" dirty="0">
                  <a:ln>
                    <a:noFill/>
                  </a:ln>
                  <a:solidFill>
                    <a:srgbClr val="000000"/>
                  </a:solidFill>
                  <a:effectLst/>
                </a:rPr>
                <a:t>300 = 100%</a:t>
              </a:r>
              <a:endParaRPr kumimoji="0" lang="en-US" altLang="en-US" sz="6000" b="0" i="0" u="none" strike="noStrike" cap="none" normalizeH="0" baseline="0" dirty="0">
                <a:ln>
                  <a:noFill/>
                </a:ln>
                <a:solidFill>
                  <a:schemeClr val="tx1"/>
                </a:solidFill>
                <a:effectLst/>
              </a:endParaRPr>
            </a:p>
          </p:txBody>
        </p:sp>
        <p:sp>
          <p:nvSpPr>
            <p:cNvPr id="37" name="Line 35">
              <a:extLst>
                <a:ext uri="{FF2B5EF4-FFF2-40B4-BE49-F238E27FC236}">
                  <a16:creationId xmlns:a16="http://schemas.microsoft.com/office/drawing/2014/main" id="{B8B08A82-388D-44E2-AD27-76AFC26D1AEA}"/>
                </a:ext>
              </a:extLst>
            </p:cNvPr>
            <p:cNvSpPr>
              <a:spLocks noChangeShapeType="1"/>
            </p:cNvSpPr>
            <p:nvPr/>
          </p:nvSpPr>
          <p:spPr bwMode="auto">
            <a:xfrm flipV="1">
              <a:off x="6588" y="4075"/>
              <a:ext cx="626" cy="64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38" name="Line 36">
              <a:extLst>
                <a:ext uri="{FF2B5EF4-FFF2-40B4-BE49-F238E27FC236}">
                  <a16:creationId xmlns:a16="http://schemas.microsoft.com/office/drawing/2014/main" id="{869B8B67-D146-4BA3-920C-35F006A663F2}"/>
                </a:ext>
              </a:extLst>
            </p:cNvPr>
            <p:cNvSpPr>
              <a:spLocks noChangeShapeType="1"/>
            </p:cNvSpPr>
            <p:nvPr/>
          </p:nvSpPr>
          <p:spPr bwMode="auto">
            <a:xfrm>
              <a:off x="6588" y="5035"/>
              <a:ext cx="783" cy="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39" name="Line 37">
              <a:extLst>
                <a:ext uri="{FF2B5EF4-FFF2-40B4-BE49-F238E27FC236}">
                  <a16:creationId xmlns:a16="http://schemas.microsoft.com/office/drawing/2014/main" id="{720FA379-5C93-46F1-AD08-189564C5E4C6}"/>
                </a:ext>
              </a:extLst>
            </p:cNvPr>
            <p:cNvSpPr>
              <a:spLocks noChangeShapeType="1"/>
            </p:cNvSpPr>
            <p:nvPr/>
          </p:nvSpPr>
          <p:spPr bwMode="auto">
            <a:xfrm>
              <a:off x="6588" y="5515"/>
              <a:ext cx="626" cy="32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40" name="Line 38">
              <a:extLst>
                <a:ext uri="{FF2B5EF4-FFF2-40B4-BE49-F238E27FC236}">
                  <a16:creationId xmlns:a16="http://schemas.microsoft.com/office/drawing/2014/main" id="{53C234D6-BFBF-4839-A418-9CD8DA6F689E}"/>
                </a:ext>
              </a:extLst>
            </p:cNvPr>
            <p:cNvSpPr>
              <a:spLocks noChangeShapeType="1"/>
            </p:cNvSpPr>
            <p:nvPr/>
          </p:nvSpPr>
          <p:spPr bwMode="auto">
            <a:xfrm>
              <a:off x="6276" y="5515"/>
              <a:ext cx="312" cy="96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41" name="Line 39">
              <a:extLst>
                <a:ext uri="{FF2B5EF4-FFF2-40B4-BE49-F238E27FC236}">
                  <a16:creationId xmlns:a16="http://schemas.microsoft.com/office/drawing/2014/main" id="{5C78B0F6-2749-4B75-A9D2-04456A79426B}"/>
                </a:ext>
              </a:extLst>
            </p:cNvPr>
            <p:cNvSpPr>
              <a:spLocks noChangeShapeType="1"/>
            </p:cNvSpPr>
            <p:nvPr/>
          </p:nvSpPr>
          <p:spPr bwMode="auto">
            <a:xfrm flipH="1">
              <a:off x="4710" y="5515"/>
              <a:ext cx="313" cy="32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42" name="Line 40">
              <a:extLst>
                <a:ext uri="{FF2B5EF4-FFF2-40B4-BE49-F238E27FC236}">
                  <a16:creationId xmlns:a16="http://schemas.microsoft.com/office/drawing/2014/main" id="{530BC712-137D-47B0-90C3-3FC30F42ED69}"/>
                </a:ext>
              </a:extLst>
            </p:cNvPr>
            <p:cNvSpPr>
              <a:spLocks noChangeShapeType="1"/>
            </p:cNvSpPr>
            <p:nvPr/>
          </p:nvSpPr>
          <p:spPr bwMode="auto">
            <a:xfrm flipH="1">
              <a:off x="3927" y="5195"/>
              <a:ext cx="1096" cy="16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43" name="Line 41">
              <a:extLst>
                <a:ext uri="{FF2B5EF4-FFF2-40B4-BE49-F238E27FC236}">
                  <a16:creationId xmlns:a16="http://schemas.microsoft.com/office/drawing/2014/main" id="{CA867FB0-A32A-4CA3-9DAE-64186CA6129D}"/>
                </a:ext>
              </a:extLst>
            </p:cNvPr>
            <p:cNvSpPr>
              <a:spLocks noChangeShapeType="1"/>
            </p:cNvSpPr>
            <p:nvPr/>
          </p:nvSpPr>
          <p:spPr bwMode="auto">
            <a:xfrm flipH="1" flipV="1">
              <a:off x="4397" y="4075"/>
              <a:ext cx="626" cy="64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44" name="Line 42">
              <a:extLst>
                <a:ext uri="{FF2B5EF4-FFF2-40B4-BE49-F238E27FC236}">
                  <a16:creationId xmlns:a16="http://schemas.microsoft.com/office/drawing/2014/main" id="{340B722F-EF72-4229-B3FB-7AA6567A616C}"/>
                </a:ext>
              </a:extLst>
            </p:cNvPr>
            <p:cNvSpPr>
              <a:spLocks noChangeShapeType="1"/>
            </p:cNvSpPr>
            <p:nvPr/>
          </p:nvSpPr>
          <p:spPr bwMode="auto">
            <a:xfrm flipV="1">
              <a:off x="5492" y="4235"/>
              <a:ext cx="1" cy="48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45" name="Line 43">
              <a:extLst>
                <a:ext uri="{FF2B5EF4-FFF2-40B4-BE49-F238E27FC236}">
                  <a16:creationId xmlns:a16="http://schemas.microsoft.com/office/drawing/2014/main" id="{A46FD506-E906-4831-8889-692FAA7F418B}"/>
                </a:ext>
              </a:extLst>
            </p:cNvPr>
            <p:cNvSpPr>
              <a:spLocks noChangeShapeType="1"/>
            </p:cNvSpPr>
            <p:nvPr/>
          </p:nvSpPr>
          <p:spPr bwMode="auto">
            <a:xfrm flipV="1">
              <a:off x="6119" y="3595"/>
              <a:ext cx="469" cy="112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46" name="Rectangle 44">
              <a:extLst>
                <a:ext uri="{FF2B5EF4-FFF2-40B4-BE49-F238E27FC236}">
                  <a16:creationId xmlns:a16="http://schemas.microsoft.com/office/drawing/2014/main" id="{221B2BFE-B026-4407-BA9A-6C2D4670174B}"/>
                </a:ext>
              </a:extLst>
            </p:cNvPr>
            <p:cNvSpPr>
              <a:spLocks noChangeArrowheads="1"/>
            </p:cNvSpPr>
            <p:nvPr/>
          </p:nvSpPr>
          <p:spPr bwMode="auto">
            <a:xfrm>
              <a:off x="4866" y="3755"/>
              <a:ext cx="1253" cy="480"/>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47" name="Rectangle 45">
              <a:extLst>
                <a:ext uri="{FF2B5EF4-FFF2-40B4-BE49-F238E27FC236}">
                  <a16:creationId xmlns:a16="http://schemas.microsoft.com/office/drawing/2014/main" id="{97C63EBA-9B02-4D7F-8A63-FE2FC22E1BA2}"/>
                </a:ext>
              </a:extLst>
            </p:cNvPr>
            <p:cNvSpPr>
              <a:spLocks noChangeArrowheads="1"/>
            </p:cNvSpPr>
            <p:nvPr/>
          </p:nvSpPr>
          <p:spPr bwMode="auto">
            <a:xfrm>
              <a:off x="7214" y="3915"/>
              <a:ext cx="1253" cy="480"/>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48" name="Rectangle 46">
              <a:extLst>
                <a:ext uri="{FF2B5EF4-FFF2-40B4-BE49-F238E27FC236}">
                  <a16:creationId xmlns:a16="http://schemas.microsoft.com/office/drawing/2014/main" id="{453C259F-2AE5-4D41-9E2B-794B56016D95}"/>
                </a:ext>
              </a:extLst>
            </p:cNvPr>
            <p:cNvSpPr>
              <a:spLocks noChangeArrowheads="1"/>
            </p:cNvSpPr>
            <p:nvPr/>
          </p:nvSpPr>
          <p:spPr bwMode="auto">
            <a:xfrm>
              <a:off x="7371" y="4875"/>
              <a:ext cx="1253" cy="480"/>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49" name="Rectangle 47">
              <a:extLst>
                <a:ext uri="{FF2B5EF4-FFF2-40B4-BE49-F238E27FC236}">
                  <a16:creationId xmlns:a16="http://schemas.microsoft.com/office/drawing/2014/main" id="{57B8EF56-F8E6-41BD-AD4B-9EC36EF53044}"/>
                </a:ext>
              </a:extLst>
            </p:cNvPr>
            <p:cNvSpPr>
              <a:spLocks noChangeArrowheads="1"/>
            </p:cNvSpPr>
            <p:nvPr/>
          </p:nvSpPr>
          <p:spPr bwMode="auto">
            <a:xfrm>
              <a:off x="7058" y="5835"/>
              <a:ext cx="1253" cy="480"/>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50" name="Rectangle 48">
              <a:extLst>
                <a:ext uri="{FF2B5EF4-FFF2-40B4-BE49-F238E27FC236}">
                  <a16:creationId xmlns:a16="http://schemas.microsoft.com/office/drawing/2014/main" id="{18F10DE6-838B-4708-967E-FD84D78F04B5}"/>
                </a:ext>
              </a:extLst>
            </p:cNvPr>
            <p:cNvSpPr>
              <a:spLocks noChangeArrowheads="1"/>
            </p:cNvSpPr>
            <p:nvPr/>
          </p:nvSpPr>
          <p:spPr bwMode="auto">
            <a:xfrm>
              <a:off x="3145" y="3595"/>
              <a:ext cx="1253" cy="480"/>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51" name="Text Box 49">
              <a:extLst>
                <a:ext uri="{FF2B5EF4-FFF2-40B4-BE49-F238E27FC236}">
                  <a16:creationId xmlns:a16="http://schemas.microsoft.com/office/drawing/2014/main" id="{303F5800-5753-45ED-95F9-4E9202395BBE}"/>
                </a:ext>
              </a:extLst>
            </p:cNvPr>
            <p:cNvSpPr txBox="1">
              <a:spLocks noChangeArrowheads="1"/>
            </p:cNvSpPr>
            <p:nvPr/>
          </p:nvSpPr>
          <p:spPr bwMode="auto">
            <a:xfrm>
              <a:off x="6275" y="3115"/>
              <a:ext cx="1096" cy="480"/>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rgbClr val="000000"/>
                  </a:solidFill>
                  <a:effectLst/>
                </a:rPr>
                <a:t>10% =</a:t>
              </a:r>
              <a:endParaRPr kumimoji="0" lang="en-US" altLang="en-US" sz="2400" b="0" i="0" u="none" strike="noStrike" cap="none" normalizeH="0" baseline="0" dirty="0">
                <a:ln>
                  <a:noFill/>
                </a:ln>
                <a:solidFill>
                  <a:schemeClr val="tx1"/>
                </a:solidFill>
                <a:effectLst/>
              </a:endParaRPr>
            </a:p>
          </p:txBody>
        </p:sp>
        <p:sp>
          <p:nvSpPr>
            <p:cNvPr id="52" name="Text Box 50">
              <a:extLst>
                <a:ext uri="{FF2B5EF4-FFF2-40B4-BE49-F238E27FC236}">
                  <a16:creationId xmlns:a16="http://schemas.microsoft.com/office/drawing/2014/main" id="{193401C1-F066-4AD1-B5C5-41A47EBF3C6E}"/>
                </a:ext>
              </a:extLst>
            </p:cNvPr>
            <p:cNvSpPr txBox="1">
              <a:spLocks noChangeArrowheads="1"/>
            </p:cNvSpPr>
            <p:nvPr/>
          </p:nvSpPr>
          <p:spPr bwMode="auto">
            <a:xfrm>
              <a:off x="4866" y="3755"/>
              <a:ext cx="1253" cy="480"/>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rgbClr val="000000"/>
                  </a:solidFill>
                  <a:effectLst/>
                </a:rPr>
                <a:t>1% =</a:t>
              </a:r>
              <a:endParaRPr kumimoji="0" lang="en-US" altLang="en-US" sz="2400" b="0" i="0" u="none" strike="noStrike" cap="none" normalizeH="0" baseline="0" dirty="0">
                <a:ln>
                  <a:noFill/>
                </a:ln>
                <a:solidFill>
                  <a:schemeClr val="tx1"/>
                </a:solidFill>
                <a:effectLst/>
              </a:endParaRPr>
            </a:p>
          </p:txBody>
        </p:sp>
        <p:sp>
          <p:nvSpPr>
            <p:cNvPr id="53" name="Text Box 51">
              <a:extLst>
                <a:ext uri="{FF2B5EF4-FFF2-40B4-BE49-F238E27FC236}">
                  <a16:creationId xmlns:a16="http://schemas.microsoft.com/office/drawing/2014/main" id="{AF74FDA3-0F19-41B8-ABF3-FF41425FFC07}"/>
                </a:ext>
              </a:extLst>
            </p:cNvPr>
            <p:cNvSpPr txBox="1">
              <a:spLocks noChangeArrowheads="1"/>
            </p:cNvSpPr>
            <p:nvPr/>
          </p:nvSpPr>
          <p:spPr bwMode="auto">
            <a:xfrm>
              <a:off x="3145" y="3595"/>
              <a:ext cx="1252" cy="480"/>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rgbClr val="000000"/>
                  </a:solidFill>
                  <a:effectLst/>
                </a:rPr>
                <a:t>20% =</a:t>
              </a:r>
              <a:endParaRPr kumimoji="0" lang="en-US" altLang="en-US" sz="2400" b="0" i="0" u="none" strike="noStrike" cap="none" normalizeH="0" baseline="0" dirty="0">
                <a:ln>
                  <a:noFill/>
                </a:ln>
                <a:solidFill>
                  <a:schemeClr val="tx1"/>
                </a:solidFill>
                <a:effectLst/>
              </a:endParaRPr>
            </a:p>
          </p:txBody>
        </p:sp>
        <p:sp>
          <p:nvSpPr>
            <p:cNvPr id="54" name="Text Box 52">
              <a:extLst>
                <a:ext uri="{FF2B5EF4-FFF2-40B4-BE49-F238E27FC236}">
                  <a16:creationId xmlns:a16="http://schemas.microsoft.com/office/drawing/2014/main" id="{0589FDE4-A0DA-4E8A-991A-1821976A7836}"/>
                </a:ext>
              </a:extLst>
            </p:cNvPr>
            <p:cNvSpPr txBox="1">
              <a:spLocks noChangeArrowheads="1"/>
            </p:cNvSpPr>
            <p:nvPr/>
          </p:nvSpPr>
          <p:spPr bwMode="auto">
            <a:xfrm>
              <a:off x="2675" y="5195"/>
              <a:ext cx="1252" cy="480"/>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rgbClr val="000000"/>
                  </a:solidFill>
                  <a:effectLst/>
                </a:rPr>
                <a:t>30% =</a:t>
              </a:r>
              <a:endParaRPr kumimoji="0" lang="en-US" altLang="en-US" sz="2400" b="0" i="0" u="none" strike="noStrike" cap="none" normalizeH="0" baseline="0" dirty="0">
                <a:ln>
                  <a:noFill/>
                </a:ln>
                <a:solidFill>
                  <a:schemeClr val="tx1"/>
                </a:solidFill>
                <a:effectLst/>
              </a:endParaRPr>
            </a:p>
          </p:txBody>
        </p:sp>
        <p:sp>
          <p:nvSpPr>
            <p:cNvPr id="55" name="Text Box 53">
              <a:extLst>
                <a:ext uri="{FF2B5EF4-FFF2-40B4-BE49-F238E27FC236}">
                  <a16:creationId xmlns:a16="http://schemas.microsoft.com/office/drawing/2014/main" id="{3750E7CD-5374-4739-89BF-0D3AB2632205}"/>
                </a:ext>
              </a:extLst>
            </p:cNvPr>
            <p:cNvSpPr txBox="1">
              <a:spLocks noChangeArrowheads="1"/>
            </p:cNvSpPr>
            <p:nvPr/>
          </p:nvSpPr>
          <p:spPr bwMode="auto">
            <a:xfrm>
              <a:off x="3458" y="5835"/>
              <a:ext cx="1252" cy="480"/>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rgbClr val="000000"/>
                  </a:solidFill>
                  <a:effectLst/>
                </a:rPr>
                <a:t>35% =</a:t>
              </a:r>
              <a:endParaRPr kumimoji="0" lang="en-US" altLang="en-US" sz="2400" b="0" i="0" u="none" strike="noStrike" cap="none" normalizeH="0" baseline="0" dirty="0">
                <a:ln>
                  <a:noFill/>
                </a:ln>
                <a:solidFill>
                  <a:schemeClr val="tx1"/>
                </a:solidFill>
                <a:effectLst/>
              </a:endParaRPr>
            </a:p>
          </p:txBody>
        </p:sp>
        <p:sp>
          <p:nvSpPr>
            <p:cNvPr id="56" name="Text Box 54">
              <a:extLst>
                <a:ext uri="{FF2B5EF4-FFF2-40B4-BE49-F238E27FC236}">
                  <a16:creationId xmlns:a16="http://schemas.microsoft.com/office/drawing/2014/main" id="{A3157ADC-5DC9-4E0A-AC84-1F0411850D55}"/>
                </a:ext>
              </a:extLst>
            </p:cNvPr>
            <p:cNvSpPr txBox="1">
              <a:spLocks noChangeArrowheads="1"/>
            </p:cNvSpPr>
            <p:nvPr/>
          </p:nvSpPr>
          <p:spPr bwMode="auto">
            <a:xfrm>
              <a:off x="7214" y="3915"/>
              <a:ext cx="1252" cy="480"/>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rgbClr val="000000"/>
                  </a:solidFill>
                  <a:effectLst/>
                </a:rPr>
                <a:t>5% =</a:t>
              </a:r>
              <a:endParaRPr kumimoji="0" lang="en-US" altLang="en-US" sz="2400" b="0" i="0" u="none" strike="noStrike" cap="none" normalizeH="0" baseline="0" dirty="0">
                <a:ln>
                  <a:noFill/>
                </a:ln>
                <a:solidFill>
                  <a:schemeClr val="tx1"/>
                </a:solidFill>
                <a:effectLst/>
              </a:endParaRPr>
            </a:p>
          </p:txBody>
        </p:sp>
        <p:sp>
          <p:nvSpPr>
            <p:cNvPr id="57" name="Text Box 55">
              <a:extLst>
                <a:ext uri="{FF2B5EF4-FFF2-40B4-BE49-F238E27FC236}">
                  <a16:creationId xmlns:a16="http://schemas.microsoft.com/office/drawing/2014/main" id="{B91D58A7-8F53-469B-A94A-36B4F5410A85}"/>
                </a:ext>
              </a:extLst>
            </p:cNvPr>
            <p:cNvSpPr txBox="1">
              <a:spLocks noChangeArrowheads="1"/>
            </p:cNvSpPr>
            <p:nvPr/>
          </p:nvSpPr>
          <p:spPr bwMode="auto">
            <a:xfrm>
              <a:off x="7371" y="4875"/>
              <a:ext cx="1252" cy="480"/>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rgbClr val="000000"/>
                  </a:solidFill>
                  <a:effectLst/>
                </a:rPr>
                <a:t>3% =</a:t>
              </a:r>
              <a:endParaRPr kumimoji="0" lang="en-US" altLang="en-US" sz="2400" b="0" i="0" u="none" strike="noStrike" cap="none" normalizeH="0" baseline="0" dirty="0">
                <a:ln>
                  <a:noFill/>
                </a:ln>
                <a:solidFill>
                  <a:schemeClr val="tx1"/>
                </a:solidFill>
                <a:effectLst/>
              </a:endParaRPr>
            </a:p>
          </p:txBody>
        </p:sp>
        <p:sp>
          <p:nvSpPr>
            <p:cNvPr id="58" name="Text Box 56">
              <a:extLst>
                <a:ext uri="{FF2B5EF4-FFF2-40B4-BE49-F238E27FC236}">
                  <a16:creationId xmlns:a16="http://schemas.microsoft.com/office/drawing/2014/main" id="{6A99893A-E607-40F1-89DA-3284BABEBF87}"/>
                </a:ext>
              </a:extLst>
            </p:cNvPr>
            <p:cNvSpPr txBox="1">
              <a:spLocks noChangeArrowheads="1"/>
            </p:cNvSpPr>
            <p:nvPr/>
          </p:nvSpPr>
          <p:spPr bwMode="auto">
            <a:xfrm>
              <a:off x="7058" y="5835"/>
              <a:ext cx="1252" cy="480"/>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rgbClr val="000000"/>
                  </a:solidFill>
                  <a:effectLst/>
                </a:rPr>
                <a:t>93% =</a:t>
              </a:r>
              <a:endParaRPr kumimoji="0" lang="en-US" altLang="en-US" sz="2400" b="0" i="0" u="none" strike="noStrike" cap="none" normalizeH="0" baseline="0" dirty="0">
                <a:ln>
                  <a:noFill/>
                </a:ln>
                <a:solidFill>
                  <a:schemeClr val="tx1"/>
                </a:solidFill>
                <a:effectLst/>
              </a:endParaRPr>
            </a:p>
          </p:txBody>
        </p:sp>
        <p:sp>
          <p:nvSpPr>
            <p:cNvPr id="59" name="Text Box 57">
              <a:extLst>
                <a:ext uri="{FF2B5EF4-FFF2-40B4-BE49-F238E27FC236}">
                  <a16:creationId xmlns:a16="http://schemas.microsoft.com/office/drawing/2014/main" id="{E6A6EB14-CAF7-42C9-9935-D07075F770C7}"/>
                </a:ext>
              </a:extLst>
            </p:cNvPr>
            <p:cNvSpPr txBox="1">
              <a:spLocks noChangeArrowheads="1"/>
            </p:cNvSpPr>
            <p:nvPr/>
          </p:nvSpPr>
          <p:spPr bwMode="auto">
            <a:xfrm>
              <a:off x="6119" y="6475"/>
              <a:ext cx="1252" cy="480"/>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rgbClr val="000000"/>
                  </a:solidFill>
                  <a:effectLst/>
                </a:rPr>
                <a:t>56% =</a:t>
              </a:r>
              <a:endParaRPr kumimoji="0" lang="en-US" altLang="en-US" sz="2400" b="0" i="0" u="none" strike="noStrike" cap="none" normalizeH="0" baseline="0" dirty="0">
                <a:ln>
                  <a:noFill/>
                </a:ln>
                <a:solidFill>
                  <a:schemeClr val="tx1"/>
                </a:solidFill>
                <a:effectLst/>
              </a:endParaRPr>
            </a:p>
          </p:txBody>
        </p:sp>
        <p:sp>
          <p:nvSpPr>
            <p:cNvPr id="60" name="Text Box 58">
              <a:extLst>
                <a:ext uri="{FF2B5EF4-FFF2-40B4-BE49-F238E27FC236}">
                  <a16:creationId xmlns:a16="http://schemas.microsoft.com/office/drawing/2014/main" id="{8F009FD0-9EE7-4D26-B84A-6DB9DA16EB70}"/>
                </a:ext>
              </a:extLst>
            </p:cNvPr>
            <p:cNvSpPr txBox="1">
              <a:spLocks noChangeArrowheads="1"/>
            </p:cNvSpPr>
            <p:nvPr/>
          </p:nvSpPr>
          <p:spPr bwMode="auto">
            <a:xfrm>
              <a:off x="2832" y="4395"/>
              <a:ext cx="1252" cy="480"/>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rgbClr val="000000"/>
                  </a:solidFill>
                  <a:effectLst/>
                </a:rPr>
                <a:t>25% =</a:t>
              </a:r>
              <a:endParaRPr kumimoji="0" lang="en-US" altLang="en-US" sz="2400" b="0" i="0" u="none" strike="noStrike" cap="none" normalizeH="0" baseline="0" dirty="0">
                <a:ln>
                  <a:noFill/>
                </a:ln>
                <a:solidFill>
                  <a:schemeClr val="tx1"/>
                </a:solidFill>
                <a:effectLst/>
              </a:endParaRPr>
            </a:p>
          </p:txBody>
        </p:sp>
        <p:sp>
          <p:nvSpPr>
            <p:cNvPr id="61" name="Line 59">
              <a:extLst>
                <a:ext uri="{FF2B5EF4-FFF2-40B4-BE49-F238E27FC236}">
                  <a16:creationId xmlns:a16="http://schemas.microsoft.com/office/drawing/2014/main" id="{B0A48C8C-96EB-46CD-B7AF-8D0A97A85923}"/>
                </a:ext>
              </a:extLst>
            </p:cNvPr>
            <p:cNvSpPr>
              <a:spLocks noChangeShapeType="1"/>
            </p:cNvSpPr>
            <p:nvPr/>
          </p:nvSpPr>
          <p:spPr bwMode="auto">
            <a:xfrm flipH="1" flipV="1">
              <a:off x="4084" y="4555"/>
              <a:ext cx="939" cy="32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62" name="Text Box 60">
              <a:extLst>
                <a:ext uri="{FF2B5EF4-FFF2-40B4-BE49-F238E27FC236}">
                  <a16:creationId xmlns:a16="http://schemas.microsoft.com/office/drawing/2014/main" id="{45FBB044-8123-46D1-8742-3FE6D9D7835C}"/>
                </a:ext>
              </a:extLst>
            </p:cNvPr>
            <p:cNvSpPr txBox="1">
              <a:spLocks noChangeArrowheads="1"/>
            </p:cNvSpPr>
            <p:nvPr/>
          </p:nvSpPr>
          <p:spPr bwMode="auto">
            <a:xfrm>
              <a:off x="4397" y="6475"/>
              <a:ext cx="1408" cy="480"/>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rgbClr val="000000"/>
                  </a:solidFill>
                  <a:effectLst/>
                </a:rPr>
                <a:t>65% =</a:t>
              </a:r>
              <a:endParaRPr kumimoji="0" lang="en-US" altLang="en-US" sz="2400" b="0" i="0" u="none" strike="noStrike" cap="none" normalizeH="0" baseline="0" dirty="0">
                <a:ln>
                  <a:noFill/>
                </a:ln>
                <a:solidFill>
                  <a:schemeClr val="tx1"/>
                </a:solidFill>
                <a:effectLst/>
              </a:endParaRPr>
            </a:p>
          </p:txBody>
        </p:sp>
        <p:sp>
          <p:nvSpPr>
            <p:cNvPr id="63" name="Line 61">
              <a:extLst>
                <a:ext uri="{FF2B5EF4-FFF2-40B4-BE49-F238E27FC236}">
                  <a16:creationId xmlns:a16="http://schemas.microsoft.com/office/drawing/2014/main" id="{3EA03902-E8D1-49B7-BBAE-F8827FD7FC4B}"/>
                </a:ext>
              </a:extLst>
            </p:cNvPr>
            <p:cNvSpPr>
              <a:spLocks noChangeShapeType="1"/>
            </p:cNvSpPr>
            <p:nvPr/>
          </p:nvSpPr>
          <p:spPr bwMode="auto">
            <a:xfrm>
              <a:off x="5492" y="5515"/>
              <a:ext cx="1" cy="96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601908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1DFA6-4AAE-4FE8-AEEB-6A2D33BF8DF1}"/>
              </a:ext>
            </a:extLst>
          </p:cNvPr>
          <p:cNvSpPr>
            <a:spLocks noGrp="1"/>
          </p:cNvSpPr>
          <p:nvPr>
            <p:ph type="title"/>
          </p:nvPr>
        </p:nvSpPr>
        <p:spPr>
          <a:xfrm>
            <a:off x="145472" y="110203"/>
            <a:ext cx="7064433" cy="698904"/>
          </a:xfrm>
          <a:solidFill>
            <a:srgbClr val="3399FF"/>
          </a:solidFill>
        </p:spPr>
        <p:txBody>
          <a:bodyPr/>
          <a:lstStyle/>
          <a:p>
            <a:r>
              <a:rPr lang="en-GB" dirty="0">
                <a:solidFill>
                  <a:schemeClr val="bg1"/>
                </a:solidFill>
              </a:rPr>
              <a:t>Percentage</a:t>
            </a:r>
            <a:r>
              <a:rPr lang="en-GB" dirty="0"/>
              <a:t> </a:t>
            </a:r>
            <a:r>
              <a:rPr lang="en-GB" dirty="0">
                <a:solidFill>
                  <a:schemeClr val="bg1"/>
                </a:solidFill>
              </a:rPr>
              <a:t>increase/decrease</a:t>
            </a:r>
          </a:p>
        </p:txBody>
      </p:sp>
      <p:sp>
        <p:nvSpPr>
          <p:cNvPr id="10" name="Content Placeholder 9">
            <a:extLst>
              <a:ext uri="{FF2B5EF4-FFF2-40B4-BE49-F238E27FC236}">
                <a16:creationId xmlns:a16="http://schemas.microsoft.com/office/drawing/2014/main" id="{3FC856CB-DAB3-4137-85A9-70934728A7A9}"/>
              </a:ext>
            </a:extLst>
          </p:cNvPr>
          <p:cNvSpPr>
            <a:spLocks noGrp="1"/>
          </p:cNvSpPr>
          <p:nvPr>
            <p:ph sz="half" idx="1"/>
          </p:nvPr>
        </p:nvSpPr>
        <p:spPr>
          <a:xfrm>
            <a:off x="6127459" y="1052945"/>
            <a:ext cx="5770418" cy="5063058"/>
          </a:xfrm>
        </p:spPr>
        <p:txBody>
          <a:bodyPr>
            <a:normAutofit fontScale="55000" lnSpcReduction="20000"/>
          </a:bodyPr>
          <a:lstStyle/>
          <a:p>
            <a:pPr marL="457200" indent="-457200">
              <a:buFont typeface="+mj-lt"/>
              <a:buAutoNum type="arabicPeriod"/>
            </a:pPr>
            <a:r>
              <a:rPr lang="en-GB" sz="4400" dirty="0"/>
              <a:t>If you invest £500 in a bank account and the bank pays you 3% interest per year. How much money will you have after 1 year? Show your methods.</a:t>
            </a:r>
          </a:p>
          <a:p>
            <a:pPr marL="457200" indent="-457200">
              <a:buFont typeface="+mj-lt"/>
              <a:buAutoNum type="arabicPeriod"/>
            </a:pPr>
            <a:endParaRPr lang="en-GB" sz="4400" dirty="0"/>
          </a:p>
          <a:p>
            <a:pPr marL="457200" indent="-457200">
              <a:buFont typeface="+mj-lt"/>
              <a:buAutoNum type="arabicPeriod"/>
            </a:pPr>
            <a:r>
              <a:rPr lang="en-GB" sz="4400" dirty="0"/>
              <a:t>If you invest £750 in a bank account and the bank pays you 4% interest. How much money will you have after 1 year? Show your methods.</a:t>
            </a:r>
          </a:p>
          <a:p>
            <a:pPr marL="457200" indent="-457200">
              <a:buFont typeface="+mj-lt"/>
              <a:buAutoNum type="arabicPeriod"/>
            </a:pPr>
            <a:endParaRPr lang="en-GB" sz="4400" dirty="0"/>
          </a:p>
          <a:p>
            <a:pPr marL="457200" indent="-457200">
              <a:buFont typeface="+mj-lt"/>
              <a:buAutoNum type="arabicPeriod"/>
            </a:pPr>
            <a:r>
              <a:rPr lang="en-GB" sz="4400" dirty="0"/>
              <a:t>If you invest £2500 in a bank account and the bank pays you 5% interest. How much money will you have after 2 year? Show your methods.</a:t>
            </a:r>
          </a:p>
        </p:txBody>
      </p:sp>
      <p:pic>
        <p:nvPicPr>
          <p:cNvPr id="6" name="Picture 5">
            <a:extLst>
              <a:ext uri="{FF2B5EF4-FFF2-40B4-BE49-F238E27FC236}">
                <a16:creationId xmlns:a16="http://schemas.microsoft.com/office/drawing/2014/main" id="{B517AC0B-AF36-43C4-ABA7-DE6D3C8D48B5}"/>
              </a:ext>
            </a:extLst>
          </p:cNvPr>
          <p:cNvPicPr>
            <a:picLocks noChangeAspect="1"/>
          </p:cNvPicPr>
          <p:nvPr/>
        </p:nvPicPr>
        <p:blipFill>
          <a:blip r:embed="rId2"/>
          <a:stretch>
            <a:fillRect/>
          </a:stretch>
        </p:blipFill>
        <p:spPr>
          <a:xfrm>
            <a:off x="294123" y="1175601"/>
            <a:ext cx="5315671" cy="3810000"/>
          </a:xfrm>
          <a:prstGeom prst="rect">
            <a:avLst/>
          </a:prstGeom>
        </p:spPr>
      </p:pic>
    </p:spTree>
    <p:extLst>
      <p:ext uri="{BB962C8B-B14F-4D97-AF65-F5344CB8AC3E}">
        <p14:creationId xmlns:p14="http://schemas.microsoft.com/office/powerpoint/2010/main" val="3743927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955AB-EF7A-4583-8AC5-245E0C79C2B8}"/>
              </a:ext>
            </a:extLst>
          </p:cNvPr>
          <p:cNvSpPr>
            <a:spLocks noGrp="1"/>
          </p:cNvSpPr>
          <p:nvPr>
            <p:ph type="title"/>
          </p:nvPr>
        </p:nvSpPr>
        <p:spPr>
          <a:xfrm>
            <a:off x="4254038" y="137911"/>
            <a:ext cx="3683924" cy="842991"/>
          </a:xfrm>
          <a:solidFill>
            <a:srgbClr val="3399FF"/>
          </a:solidFill>
        </p:spPr>
        <p:txBody>
          <a:bodyPr/>
          <a:lstStyle/>
          <a:p>
            <a:pPr algn="ctr"/>
            <a:r>
              <a:rPr lang="en-GB" dirty="0">
                <a:solidFill>
                  <a:schemeClr val="bg1"/>
                </a:solidFill>
              </a:rPr>
              <a:t>Profit and loss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F382264-B9A4-4E30-9675-AF58A46B8A7D}"/>
                  </a:ext>
                </a:extLst>
              </p:cNvPr>
              <p:cNvSpPr>
                <a:spLocks noGrp="1"/>
              </p:cNvSpPr>
              <p:nvPr>
                <p:ph sz="half" idx="1"/>
              </p:nvPr>
            </p:nvSpPr>
            <p:spPr>
              <a:xfrm>
                <a:off x="260465" y="1064029"/>
                <a:ext cx="5759335" cy="5514109"/>
              </a:xfrm>
            </p:spPr>
            <p:style>
              <a:lnRef idx="2">
                <a:schemeClr val="dk1"/>
              </a:lnRef>
              <a:fillRef idx="1">
                <a:schemeClr val="lt1"/>
              </a:fillRef>
              <a:effectRef idx="0">
                <a:schemeClr val="dk1"/>
              </a:effectRef>
              <a:fontRef idx="minor">
                <a:schemeClr val="dk1"/>
              </a:fontRef>
            </p:style>
            <p:txBody>
              <a:bodyPr>
                <a:normAutofit fontScale="77500" lnSpcReduction="20000"/>
              </a:bodyPr>
              <a:lstStyle/>
              <a:p>
                <a:pPr marL="0" indent="0">
                  <a:buNone/>
                </a:pPr>
                <a:r>
                  <a:rPr lang="en-GB" dirty="0"/>
                  <a:t>Profit is the money you make</a:t>
                </a:r>
              </a:p>
              <a:p>
                <a:pPr marL="0" indent="0">
                  <a:buNone/>
                </a:pPr>
                <a:r>
                  <a:rPr lang="en-GB" dirty="0"/>
                  <a:t>You can work out percentage profit by using the formula</a:t>
                </a:r>
              </a:p>
              <a:p>
                <a:pPr marL="0" indent="0">
                  <a:buNone/>
                </a:pPr>
                <a:endParaRPr lang="en-GB" dirty="0"/>
              </a:p>
              <a:p>
                <a:pPr marL="0" indent="0">
                  <a:buNone/>
                </a:pPr>
                <a14:m>
                  <m:oMathPara xmlns:m="http://schemas.openxmlformats.org/officeDocument/2006/math">
                    <m:oMathParaPr>
                      <m:jc m:val="centerGroup"/>
                    </m:oMathParaPr>
                    <m:oMath xmlns:m="http://schemas.openxmlformats.org/officeDocument/2006/math">
                      <m:r>
                        <a:rPr lang="en-GB" sz="2400" b="1" i="0" smtClean="0">
                          <a:solidFill>
                            <a:srgbClr val="0070C0"/>
                          </a:solidFill>
                          <a:latin typeface="Cambria Math" panose="02040503050406030204" pitchFamily="18" charset="0"/>
                        </a:rPr>
                        <m:t>% </m:t>
                      </m:r>
                      <m:r>
                        <a:rPr lang="en-GB" sz="2400" b="1" i="0" smtClean="0">
                          <a:solidFill>
                            <a:srgbClr val="0070C0"/>
                          </a:solidFill>
                          <a:latin typeface="Cambria Math" panose="02040503050406030204" pitchFamily="18" charset="0"/>
                        </a:rPr>
                        <m:t>𝐩𝐫𝐨𝐟𝐢𝐭</m:t>
                      </m:r>
                      <m:r>
                        <a:rPr lang="en-GB" sz="2400" b="1" i="1" smtClean="0">
                          <a:solidFill>
                            <a:srgbClr val="0070C0"/>
                          </a:solidFill>
                          <a:latin typeface="Cambria Math" panose="02040503050406030204" pitchFamily="18" charset="0"/>
                        </a:rPr>
                        <m:t>=</m:t>
                      </m:r>
                      <m:f>
                        <m:fPr>
                          <m:ctrlPr>
                            <a:rPr lang="en-GB" sz="2400" b="1" i="1" smtClean="0">
                              <a:solidFill>
                                <a:srgbClr val="0070C0"/>
                              </a:solidFill>
                              <a:latin typeface="Cambria Math" panose="02040503050406030204" pitchFamily="18" charset="0"/>
                            </a:rPr>
                          </m:ctrlPr>
                        </m:fPr>
                        <m:num>
                          <m:r>
                            <a:rPr lang="en-GB" sz="2400" b="1" i="1" smtClean="0">
                              <a:solidFill>
                                <a:srgbClr val="0070C0"/>
                              </a:solidFill>
                              <a:latin typeface="Cambria Math" panose="02040503050406030204" pitchFamily="18" charset="0"/>
                            </a:rPr>
                            <m:t>𝑨𝒄𝒕𝒖𝒂𝒍</m:t>
                          </m:r>
                          <m:r>
                            <a:rPr lang="en-GB" sz="2400" b="1" i="1" smtClean="0">
                              <a:solidFill>
                                <a:srgbClr val="0070C0"/>
                              </a:solidFill>
                              <a:latin typeface="Cambria Math" panose="02040503050406030204" pitchFamily="18" charset="0"/>
                            </a:rPr>
                            <m:t> </m:t>
                          </m:r>
                          <m:r>
                            <a:rPr lang="en-GB" sz="2400" b="1" i="1" smtClean="0">
                              <a:solidFill>
                                <a:srgbClr val="0070C0"/>
                              </a:solidFill>
                              <a:latin typeface="Cambria Math" panose="02040503050406030204" pitchFamily="18" charset="0"/>
                            </a:rPr>
                            <m:t>𝒑𝒓𝒐𝒇𝒊𝒕</m:t>
                          </m:r>
                        </m:num>
                        <m:den>
                          <m:r>
                            <a:rPr lang="en-GB" sz="2400" b="1" i="1" smtClean="0">
                              <a:solidFill>
                                <a:srgbClr val="0070C0"/>
                              </a:solidFill>
                              <a:latin typeface="Cambria Math" panose="02040503050406030204" pitchFamily="18" charset="0"/>
                            </a:rPr>
                            <m:t>𝑶𝒓𝒊𝒈𝒊𝒏𝒂𝒍</m:t>
                          </m:r>
                          <m:r>
                            <a:rPr lang="en-GB" sz="2400" b="1" i="1" smtClean="0">
                              <a:solidFill>
                                <a:srgbClr val="0070C0"/>
                              </a:solidFill>
                              <a:latin typeface="Cambria Math" panose="02040503050406030204" pitchFamily="18" charset="0"/>
                            </a:rPr>
                            <m:t> </m:t>
                          </m:r>
                          <m:r>
                            <a:rPr lang="en-GB" sz="2400" b="1" i="1" smtClean="0">
                              <a:solidFill>
                                <a:srgbClr val="0070C0"/>
                              </a:solidFill>
                              <a:latin typeface="Cambria Math" panose="02040503050406030204" pitchFamily="18" charset="0"/>
                            </a:rPr>
                            <m:t>𝒂𝒎𝒐𝒖𝒏𝒕</m:t>
                          </m:r>
                        </m:den>
                      </m:f>
                      <m:r>
                        <a:rPr lang="en-GB" sz="2400" b="1" i="1" smtClean="0">
                          <a:solidFill>
                            <a:srgbClr val="0070C0"/>
                          </a:solidFill>
                          <a:latin typeface="Cambria Math" panose="02040503050406030204" pitchFamily="18" charset="0"/>
                        </a:rPr>
                        <m:t> </m:t>
                      </m:r>
                      <m:r>
                        <a:rPr lang="en-GB" sz="2400" b="1" i="1" smtClean="0">
                          <a:solidFill>
                            <a:srgbClr val="0070C0"/>
                          </a:solidFill>
                          <a:latin typeface="Cambria Math" panose="02040503050406030204" pitchFamily="18" charset="0"/>
                          <a:ea typeface="Cambria Math" panose="02040503050406030204" pitchFamily="18" charset="0"/>
                        </a:rPr>
                        <m:t>×</m:t>
                      </m:r>
                      <m:r>
                        <a:rPr lang="en-GB" sz="2400" b="1" i="1" smtClean="0">
                          <a:solidFill>
                            <a:srgbClr val="0070C0"/>
                          </a:solidFill>
                          <a:latin typeface="Cambria Math" panose="02040503050406030204" pitchFamily="18" charset="0"/>
                          <a:ea typeface="Cambria Math" panose="02040503050406030204" pitchFamily="18" charset="0"/>
                        </a:rPr>
                        <m:t>𝟏𝟎𝟎</m:t>
                      </m:r>
                    </m:oMath>
                  </m:oMathPara>
                </a14:m>
                <a:endParaRPr lang="en-GB" sz="2400" b="1" dirty="0">
                  <a:solidFill>
                    <a:srgbClr val="0070C0"/>
                  </a:solidFill>
                </a:endParaRPr>
              </a:p>
              <a:p>
                <a:pPr marL="0" indent="0">
                  <a:buNone/>
                </a:pPr>
                <a:endParaRPr lang="en-GB" sz="2400" dirty="0">
                  <a:solidFill>
                    <a:srgbClr val="0070C0"/>
                  </a:solidFill>
                </a:endParaRPr>
              </a:p>
              <a:p>
                <a:pPr marL="457200" indent="-457200">
                  <a:buAutoNum type="arabicPeriod"/>
                </a:pPr>
                <a:r>
                  <a:rPr lang="en-GB" dirty="0">
                    <a:solidFill>
                      <a:srgbClr val="7030A0"/>
                    </a:solidFill>
                  </a:rPr>
                  <a:t>Tom bought a painting for £1200 and has sold it for £3500.</a:t>
                </a:r>
              </a:p>
              <a:p>
                <a:pPr marL="457200" indent="-457200">
                  <a:buAutoNum type="alphaLcParenR"/>
                </a:pPr>
                <a:r>
                  <a:rPr lang="en-GB" dirty="0">
                    <a:solidFill>
                      <a:srgbClr val="7030A0"/>
                    </a:solidFill>
                  </a:rPr>
                  <a:t>How much profit is this? </a:t>
                </a:r>
              </a:p>
              <a:p>
                <a:pPr marL="457200" indent="-457200">
                  <a:buAutoNum type="alphaLcParenR"/>
                </a:pPr>
                <a:r>
                  <a:rPr lang="en-GB" dirty="0">
                    <a:solidFill>
                      <a:srgbClr val="7030A0"/>
                    </a:solidFill>
                  </a:rPr>
                  <a:t>What is the percentage profit?</a:t>
                </a:r>
              </a:p>
              <a:p>
                <a:pPr marL="457200" indent="-457200">
                  <a:buAutoNum type="alphaLcParenR"/>
                </a:pPr>
                <a:endParaRPr lang="en-GB" dirty="0">
                  <a:solidFill>
                    <a:srgbClr val="7030A0"/>
                  </a:solidFill>
                </a:endParaRPr>
              </a:p>
              <a:p>
                <a:pPr marL="0" indent="0">
                  <a:buNone/>
                </a:pPr>
                <a:r>
                  <a:rPr lang="en-GB" dirty="0">
                    <a:solidFill>
                      <a:srgbClr val="7030A0"/>
                    </a:solidFill>
                  </a:rPr>
                  <a:t>2. Eva  bought a vase for £45, it turns out to  be an antique so she sells it for £285. </a:t>
                </a:r>
              </a:p>
              <a:p>
                <a:pPr marL="457200" indent="-457200">
                  <a:buAutoNum type="alphaLcParenR"/>
                </a:pPr>
                <a:r>
                  <a:rPr lang="en-GB" dirty="0">
                    <a:solidFill>
                      <a:srgbClr val="7030A0"/>
                    </a:solidFill>
                  </a:rPr>
                  <a:t>How much profit is this? </a:t>
                </a:r>
              </a:p>
              <a:p>
                <a:pPr marL="457200" indent="-457200">
                  <a:buAutoNum type="alphaLcParenR"/>
                </a:pPr>
                <a:r>
                  <a:rPr lang="en-GB" dirty="0">
                    <a:solidFill>
                      <a:srgbClr val="7030A0"/>
                    </a:solidFill>
                  </a:rPr>
                  <a:t>What is the percentage profit?</a:t>
                </a:r>
              </a:p>
            </p:txBody>
          </p:sp>
        </mc:Choice>
        <mc:Fallback xmlns="">
          <p:sp>
            <p:nvSpPr>
              <p:cNvPr id="3" name="Content Placeholder 2">
                <a:extLst>
                  <a:ext uri="{FF2B5EF4-FFF2-40B4-BE49-F238E27FC236}">
                    <a16:creationId xmlns:a16="http://schemas.microsoft.com/office/drawing/2014/main" id="{7F382264-B9A4-4E30-9675-AF58A46B8A7D}"/>
                  </a:ext>
                </a:extLst>
              </p:cNvPr>
              <p:cNvSpPr>
                <a:spLocks noGrp="1" noRot="1" noChangeAspect="1" noMove="1" noResize="1" noEditPoints="1" noAdjustHandles="1" noChangeArrowheads="1" noChangeShapeType="1" noTextEdit="1"/>
              </p:cNvSpPr>
              <p:nvPr>
                <p:ph sz="half" idx="1"/>
              </p:nvPr>
            </p:nvSpPr>
            <p:spPr>
              <a:xfrm>
                <a:off x="260465" y="1064029"/>
                <a:ext cx="5759335" cy="5514109"/>
              </a:xfrm>
              <a:blipFill>
                <a:blip r:embed="rId2"/>
                <a:stretch>
                  <a:fillRect l="-1373" t="-220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44630538-611D-48FC-A9CD-1B953AB5DFDE}"/>
                  </a:ext>
                </a:extLst>
              </p:cNvPr>
              <p:cNvSpPr>
                <a:spLocks noGrp="1"/>
              </p:cNvSpPr>
              <p:nvPr>
                <p:ph sz="half" idx="2"/>
              </p:nvPr>
            </p:nvSpPr>
            <p:spPr>
              <a:xfrm>
                <a:off x="6172200" y="1064029"/>
                <a:ext cx="5759334" cy="5514109"/>
              </a:xfrm>
            </p:spPr>
            <p:style>
              <a:lnRef idx="2">
                <a:schemeClr val="dk1"/>
              </a:lnRef>
              <a:fillRef idx="1">
                <a:schemeClr val="lt1"/>
              </a:fillRef>
              <a:effectRef idx="0">
                <a:schemeClr val="dk1"/>
              </a:effectRef>
              <a:fontRef idx="minor">
                <a:schemeClr val="dk1"/>
              </a:fontRef>
            </p:style>
            <p:txBody>
              <a:bodyPr>
                <a:normAutofit fontScale="77500" lnSpcReduction="20000"/>
              </a:bodyPr>
              <a:lstStyle/>
              <a:p>
                <a:pPr marL="0" indent="0">
                  <a:buNone/>
                </a:pPr>
                <a:r>
                  <a:rPr lang="en-GB" dirty="0"/>
                  <a:t>Loss is the money you lose</a:t>
                </a:r>
              </a:p>
              <a:p>
                <a:pPr marL="0" indent="0">
                  <a:buNone/>
                </a:pPr>
                <a:r>
                  <a:rPr lang="en-GB" dirty="0"/>
                  <a:t>You can work out percentage loss by using the formula</a:t>
                </a:r>
              </a:p>
              <a:p>
                <a:pPr marL="0" indent="0">
                  <a:buNone/>
                </a:pPr>
                <a:endParaRPr lang="en-GB" dirty="0"/>
              </a:p>
              <a:p>
                <a:pPr marL="0" indent="0">
                  <a:buNone/>
                </a:pPr>
                <a14:m>
                  <m:oMathPara xmlns:m="http://schemas.openxmlformats.org/officeDocument/2006/math">
                    <m:oMathParaPr>
                      <m:jc m:val="centerGroup"/>
                    </m:oMathParaPr>
                    <m:oMath xmlns:m="http://schemas.openxmlformats.org/officeDocument/2006/math">
                      <m:r>
                        <a:rPr lang="en-GB" sz="2400" b="1">
                          <a:solidFill>
                            <a:srgbClr val="0070C0"/>
                          </a:solidFill>
                          <a:latin typeface="Cambria Math" panose="02040503050406030204" pitchFamily="18" charset="0"/>
                        </a:rPr>
                        <m:t>% </m:t>
                      </m:r>
                      <m:r>
                        <a:rPr lang="en-GB" sz="2400" b="1" i="1" smtClean="0">
                          <a:solidFill>
                            <a:srgbClr val="0070C0"/>
                          </a:solidFill>
                          <a:latin typeface="Cambria Math" panose="02040503050406030204" pitchFamily="18" charset="0"/>
                        </a:rPr>
                        <m:t>𝒍𝒐𝒔𝒔</m:t>
                      </m:r>
                      <m:r>
                        <a:rPr lang="en-GB" sz="2400" b="1" i="1">
                          <a:solidFill>
                            <a:srgbClr val="0070C0"/>
                          </a:solidFill>
                          <a:latin typeface="Cambria Math" panose="02040503050406030204" pitchFamily="18" charset="0"/>
                        </a:rPr>
                        <m:t>=</m:t>
                      </m:r>
                      <m:f>
                        <m:fPr>
                          <m:ctrlPr>
                            <a:rPr lang="en-GB" sz="2400" b="1" i="1">
                              <a:solidFill>
                                <a:srgbClr val="0070C0"/>
                              </a:solidFill>
                              <a:latin typeface="Cambria Math" panose="02040503050406030204" pitchFamily="18" charset="0"/>
                            </a:rPr>
                          </m:ctrlPr>
                        </m:fPr>
                        <m:num>
                          <m:r>
                            <a:rPr lang="en-GB" sz="2400" b="1" i="1">
                              <a:solidFill>
                                <a:srgbClr val="0070C0"/>
                              </a:solidFill>
                              <a:latin typeface="Cambria Math" panose="02040503050406030204" pitchFamily="18" charset="0"/>
                            </a:rPr>
                            <m:t>𝑨𝒄𝒕𝒖𝒂𝒍</m:t>
                          </m:r>
                          <m:r>
                            <a:rPr lang="en-GB" sz="2400" b="1" i="1">
                              <a:solidFill>
                                <a:srgbClr val="0070C0"/>
                              </a:solidFill>
                              <a:latin typeface="Cambria Math" panose="02040503050406030204" pitchFamily="18" charset="0"/>
                            </a:rPr>
                            <m:t> </m:t>
                          </m:r>
                          <m:r>
                            <a:rPr lang="en-GB" sz="2400" b="1" i="1" smtClean="0">
                              <a:solidFill>
                                <a:srgbClr val="0070C0"/>
                              </a:solidFill>
                              <a:latin typeface="Cambria Math" panose="02040503050406030204" pitchFamily="18" charset="0"/>
                            </a:rPr>
                            <m:t>𝒍𝒐𝒔𝒔</m:t>
                          </m:r>
                        </m:num>
                        <m:den>
                          <m:r>
                            <a:rPr lang="en-GB" sz="2400" b="1" i="1">
                              <a:solidFill>
                                <a:srgbClr val="0070C0"/>
                              </a:solidFill>
                              <a:latin typeface="Cambria Math" panose="02040503050406030204" pitchFamily="18" charset="0"/>
                            </a:rPr>
                            <m:t>𝑶𝒓𝒊𝒈𝒊𝒏𝒂𝒍</m:t>
                          </m:r>
                          <m:r>
                            <a:rPr lang="en-GB" sz="2400" b="1" i="1">
                              <a:solidFill>
                                <a:srgbClr val="0070C0"/>
                              </a:solidFill>
                              <a:latin typeface="Cambria Math" panose="02040503050406030204" pitchFamily="18" charset="0"/>
                            </a:rPr>
                            <m:t> </m:t>
                          </m:r>
                          <m:r>
                            <a:rPr lang="en-GB" sz="2400" b="1" i="1">
                              <a:solidFill>
                                <a:srgbClr val="0070C0"/>
                              </a:solidFill>
                              <a:latin typeface="Cambria Math" panose="02040503050406030204" pitchFamily="18" charset="0"/>
                            </a:rPr>
                            <m:t>𝒂𝒎𝒐𝒖𝒏𝒕</m:t>
                          </m:r>
                        </m:den>
                      </m:f>
                      <m:r>
                        <a:rPr lang="en-GB" sz="2400" b="1" i="1">
                          <a:solidFill>
                            <a:srgbClr val="0070C0"/>
                          </a:solidFill>
                          <a:latin typeface="Cambria Math" panose="02040503050406030204" pitchFamily="18" charset="0"/>
                        </a:rPr>
                        <m:t> </m:t>
                      </m:r>
                      <m:r>
                        <a:rPr lang="en-GB" sz="2400" b="1" i="1">
                          <a:solidFill>
                            <a:srgbClr val="0070C0"/>
                          </a:solidFill>
                          <a:latin typeface="Cambria Math" panose="02040503050406030204" pitchFamily="18" charset="0"/>
                          <a:ea typeface="Cambria Math" panose="02040503050406030204" pitchFamily="18" charset="0"/>
                        </a:rPr>
                        <m:t>×</m:t>
                      </m:r>
                      <m:r>
                        <a:rPr lang="en-GB" sz="2400" b="1" i="1">
                          <a:solidFill>
                            <a:srgbClr val="0070C0"/>
                          </a:solidFill>
                          <a:latin typeface="Cambria Math" panose="02040503050406030204" pitchFamily="18" charset="0"/>
                          <a:ea typeface="Cambria Math" panose="02040503050406030204" pitchFamily="18" charset="0"/>
                        </a:rPr>
                        <m:t>𝟏𝟎𝟎</m:t>
                      </m:r>
                    </m:oMath>
                  </m:oMathPara>
                </a14:m>
                <a:endParaRPr lang="en-GB" sz="2400" b="1" dirty="0">
                  <a:solidFill>
                    <a:srgbClr val="0070C0"/>
                  </a:solidFill>
                </a:endParaRPr>
              </a:p>
              <a:p>
                <a:pPr marL="0" indent="0">
                  <a:buNone/>
                </a:pPr>
                <a:endParaRPr lang="en-GB" dirty="0"/>
              </a:p>
              <a:p>
                <a:pPr marL="514350" indent="-514350">
                  <a:buAutoNum type="arabicPeriod"/>
                </a:pPr>
                <a:r>
                  <a:rPr lang="en-GB" dirty="0">
                    <a:solidFill>
                      <a:srgbClr val="7030A0"/>
                    </a:solidFill>
                  </a:rPr>
                  <a:t>Jenny bought a bike for £80 and a few years later, sold it for £35. </a:t>
                </a:r>
              </a:p>
              <a:p>
                <a:pPr marL="514350" indent="-514350">
                  <a:buAutoNum type="alphaLcParenR"/>
                </a:pPr>
                <a:r>
                  <a:rPr lang="en-GB" dirty="0">
                    <a:solidFill>
                      <a:srgbClr val="7030A0"/>
                    </a:solidFill>
                  </a:rPr>
                  <a:t>How much money did she lose? </a:t>
                </a:r>
              </a:p>
              <a:p>
                <a:pPr marL="514350" indent="-514350">
                  <a:buAutoNum type="alphaLcParenR"/>
                </a:pPr>
                <a:r>
                  <a:rPr lang="en-GB" dirty="0">
                    <a:solidFill>
                      <a:srgbClr val="7030A0"/>
                    </a:solidFill>
                  </a:rPr>
                  <a:t>What is the percentage loss?</a:t>
                </a:r>
              </a:p>
              <a:p>
                <a:pPr marL="514350" indent="-514350">
                  <a:buAutoNum type="alphaLcParenR"/>
                </a:pPr>
                <a:endParaRPr lang="en-GB" dirty="0">
                  <a:solidFill>
                    <a:srgbClr val="7030A0"/>
                  </a:solidFill>
                </a:endParaRPr>
              </a:p>
              <a:p>
                <a:pPr marL="0" indent="0">
                  <a:buNone/>
                </a:pPr>
                <a:r>
                  <a:rPr lang="en-GB" dirty="0">
                    <a:solidFill>
                      <a:srgbClr val="7030A0"/>
                    </a:solidFill>
                  </a:rPr>
                  <a:t>2. Jim bought a car for £17000, 5 years later he sold it for £12500. </a:t>
                </a:r>
              </a:p>
              <a:p>
                <a:pPr marL="514350" indent="-514350">
                  <a:buAutoNum type="alphaLcParenR"/>
                </a:pPr>
                <a:r>
                  <a:rPr lang="en-GB" dirty="0">
                    <a:solidFill>
                      <a:srgbClr val="7030A0"/>
                    </a:solidFill>
                  </a:rPr>
                  <a:t>How much money did he lose? </a:t>
                </a:r>
              </a:p>
              <a:p>
                <a:pPr marL="514350" indent="-514350">
                  <a:buAutoNum type="alphaLcParenR"/>
                </a:pPr>
                <a:r>
                  <a:rPr lang="en-GB" dirty="0">
                    <a:solidFill>
                      <a:srgbClr val="7030A0"/>
                    </a:solidFill>
                  </a:rPr>
                  <a:t>What is the percentage loss?</a:t>
                </a:r>
              </a:p>
            </p:txBody>
          </p:sp>
        </mc:Choice>
        <mc:Fallback xmlns="">
          <p:sp>
            <p:nvSpPr>
              <p:cNvPr id="4" name="Content Placeholder 3">
                <a:extLst>
                  <a:ext uri="{FF2B5EF4-FFF2-40B4-BE49-F238E27FC236}">
                    <a16:creationId xmlns:a16="http://schemas.microsoft.com/office/drawing/2014/main" id="{44630538-611D-48FC-A9CD-1B953AB5DFDE}"/>
                  </a:ext>
                </a:extLst>
              </p:cNvPr>
              <p:cNvSpPr>
                <a:spLocks noGrp="1" noRot="1" noChangeAspect="1" noMove="1" noResize="1" noEditPoints="1" noAdjustHandles="1" noChangeArrowheads="1" noChangeShapeType="1" noTextEdit="1"/>
              </p:cNvSpPr>
              <p:nvPr>
                <p:ph sz="half" idx="2"/>
              </p:nvPr>
            </p:nvSpPr>
            <p:spPr>
              <a:xfrm>
                <a:off x="6172200" y="1064029"/>
                <a:ext cx="5759334" cy="5514109"/>
              </a:xfrm>
              <a:blipFill>
                <a:blip r:embed="rId3"/>
                <a:stretch>
                  <a:fillRect l="-1374" t="-2208" r="-317"/>
                </a:stretch>
              </a:blipFill>
            </p:spPr>
            <p:txBody>
              <a:bodyPr/>
              <a:lstStyle/>
              <a:p>
                <a:r>
                  <a:rPr lang="en-GB">
                    <a:noFill/>
                  </a:rPr>
                  <a:t> </a:t>
                </a:r>
              </a:p>
            </p:txBody>
          </p:sp>
        </mc:Fallback>
      </mc:AlternateContent>
    </p:spTree>
    <p:extLst>
      <p:ext uri="{BB962C8B-B14F-4D97-AF65-F5344CB8AC3E}">
        <p14:creationId xmlns:p14="http://schemas.microsoft.com/office/powerpoint/2010/main" val="3813600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B6805-763A-48BD-90FF-ACF428C3FFF5}"/>
              </a:ext>
            </a:extLst>
          </p:cNvPr>
          <p:cNvSpPr>
            <a:spLocks noGrp="1"/>
          </p:cNvSpPr>
          <p:nvPr>
            <p:ph type="title"/>
          </p:nvPr>
        </p:nvSpPr>
        <p:spPr>
          <a:xfrm>
            <a:off x="150906" y="197784"/>
            <a:ext cx="4725894" cy="1325563"/>
          </a:xfrm>
          <a:solidFill>
            <a:srgbClr val="3399FF"/>
          </a:solidFill>
        </p:spPr>
        <p:txBody>
          <a:bodyPr/>
          <a:lstStyle/>
          <a:p>
            <a:r>
              <a:rPr lang="en-GB" dirty="0">
                <a:solidFill>
                  <a:schemeClr val="bg1"/>
                </a:solidFill>
              </a:rPr>
              <a:t>Simple interest and compound interest</a:t>
            </a:r>
          </a:p>
        </p:txBody>
      </p:sp>
      <p:sp>
        <p:nvSpPr>
          <p:cNvPr id="3" name="Content Placeholder 2">
            <a:extLst>
              <a:ext uri="{FF2B5EF4-FFF2-40B4-BE49-F238E27FC236}">
                <a16:creationId xmlns:a16="http://schemas.microsoft.com/office/drawing/2014/main" id="{009D8302-05AE-4F17-9184-45C2776CDC8C}"/>
              </a:ext>
            </a:extLst>
          </p:cNvPr>
          <p:cNvSpPr>
            <a:spLocks noGrp="1"/>
          </p:cNvSpPr>
          <p:nvPr>
            <p:ph sz="half" idx="1"/>
          </p:nvPr>
        </p:nvSpPr>
        <p:spPr>
          <a:xfrm>
            <a:off x="280894" y="1825625"/>
            <a:ext cx="5738906" cy="4351338"/>
          </a:xfrm>
        </p:spPr>
        <p:txBody>
          <a:bodyPr>
            <a:normAutofit fontScale="85000" lnSpcReduction="20000"/>
          </a:bodyPr>
          <a:lstStyle/>
          <a:p>
            <a:r>
              <a:rPr lang="en-GB" dirty="0"/>
              <a:t>The difference between the two is that </a:t>
            </a:r>
            <a:r>
              <a:rPr lang="en-GB" dirty="0">
                <a:highlight>
                  <a:srgbClr val="FFFF00"/>
                </a:highlight>
              </a:rPr>
              <a:t>simple interest is a fixed amount of interest that is added on every year. This is based on the original amount.</a:t>
            </a:r>
          </a:p>
          <a:p>
            <a:r>
              <a:rPr lang="en-GB" dirty="0"/>
              <a:t>With </a:t>
            </a:r>
            <a:r>
              <a:rPr lang="en-GB" dirty="0">
                <a:highlight>
                  <a:srgbClr val="00FFFF"/>
                </a:highlight>
              </a:rPr>
              <a:t>compound interest </a:t>
            </a:r>
            <a:r>
              <a:rPr lang="en-GB" dirty="0"/>
              <a:t>the amount you are calculating interest on, </a:t>
            </a:r>
            <a:r>
              <a:rPr lang="en-GB" dirty="0">
                <a:highlight>
                  <a:srgbClr val="00FFFF"/>
                </a:highlight>
              </a:rPr>
              <a:t>changes every year.</a:t>
            </a:r>
          </a:p>
          <a:p>
            <a:r>
              <a:rPr lang="en-GB" dirty="0"/>
              <a:t>The interest is calculated for the first year and is then added on to the original amount to give the amount after the first year.</a:t>
            </a:r>
          </a:p>
          <a:p>
            <a:r>
              <a:rPr lang="en-GB" dirty="0"/>
              <a:t>The interest for the second year is then calculated from the amount after the first year, which then gives a different amount of interest gained from the first year.</a:t>
            </a:r>
          </a:p>
          <a:p>
            <a:pPr marL="0" indent="0">
              <a:buNone/>
            </a:pPr>
            <a:endParaRPr lang="en-GB" dirty="0"/>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BC2AEF0F-9E6B-4C13-A387-E57062375B4A}"/>
                  </a:ext>
                </a:extLst>
              </p:cNvPr>
              <p:cNvSpPr>
                <a:spLocks noGrp="1"/>
              </p:cNvSpPr>
              <p:nvPr>
                <p:ph sz="half" idx="2"/>
              </p:nvPr>
            </p:nvSpPr>
            <p:spPr>
              <a:xfrm>
                <a:off x="6363447" y="537882"/>
                <a:ext cx="5181600" cy="5447834"/>
              </a:xfrm>
            </p:spPr>
            <p:txBody>
              <a:bodyPr>
                <a:normAutofit fontScale="85000" lnSpcReduction="20000"/>
              </a:bodyPr>
              <a:lstStyle/>
              <a:p>
                <a:pPr marL="0" indent="0">
                  <a:buNone/>
                </a:pPr>
                <a:r>
                  <a:rPr lang="en-GB" dirty="0"/>
                  <a:t>Compound interest formula</a:t>
                </a:r>
              </a:p>
              <a:p>
                <a:pPr marL="0" indent="0">
                  <a:buNone/>
                </a:pPr>
                <a14:m>
                  <m:oMathPara xmlns:m="http://schemas.openxmlformats.org/officeDocument/2006/math">
                    <m:oMathParaPr>
                      <m:jc m:val="centerGroup"/>
                    </m:oMathParaPr>
                    <m:oMath xmlns:m="http://schemas.openxmlformats.org/officeDocument/2006/math">
                      <m:sSup>
                        <m:sSupPr>
                          <m:ctrlPr>
                            <a:rPr lang="en-GB" i="1" smtClean="0">
                              <a:latin typeface="Cambria Math" panose="02040503050406030204" pitchFamily="18" charset="0"/>
                            </a:rPr>
                          </m:ctrlPr>
                        </m:sSupPr>
                        <m:e>
                          <m:d>
                            <m:dPr>
                              <m:ctrlPr>
                                <a:rPr lang="en-GB" i="1" smtClean="0">
                                  <a:latin typeface="Cambria Math" panose="02040503050406030204" pitchFamily="18" charset="0"/>
                                </a:rPr>
                              </m:ctrlPr>
                            </m:dPr>
                            <m:e>
                              <m:r>
                                <a:rPr lang="en-GB" b="0" i="1" smtClean="0">
                                  <a:latin typeface="Cambria Math" panose="02040503050406030204" pitchFamily="18" charset="0"/>
                                </a:rPr>
                                <m:t>1+ </m:t>
                              </m:r>
                              <m:f>
                                <m:fPr>
                                  <m:ctrlPr>
                                    <a:rPr lang="en-GB" b="0" i="1" smtClean="0">
                                      <a:latin typeface="Cambria Math" panose="02040503050406030204" pitchFamily="18" charset="0"/>
                                    </a:rPr>
                                  </m:ctrlPr>
                                </m:fPr>
                                <m:num>
                                  <m:r>
                                    <a:rPr lang="en-GB" b="0" i="1" smtClean="0">
                                      <a:latin typeface="Cambria Math" panose="02040503050406030204" pitchFamily="18" charset="0"/>
                                    </a:rPr>
                                    <m:t>𝑅</m:t>
                                  </m:r>
                                </m:num>
                                <m:den>
                                  <m:r>
                                    <a:rPr lang="en-GB" b="0" i="1" smtClean="0">
                                      <a:latin typeface="Cambria Math" panose="02040503050406030204" pitchFamily="18" charset="0"/>
                                    </a:rPr>
                                    <m:t>100</m:t>
                                  </m:r>
                                </m:den>
                              </m:f>
                            </m:e>
                          </m:d>
                        </m:e>
                        <m:sup>
                          <m:r>
                            <a:rPr lang="en-GB" b="0" i="1" smtClean="0">
                              <a:latin typeface="Cambria Math" panose="02040503050406030204" pitchFamily="18" charset="0"/>
                            </a:rPr>
                            <m:t>𝑛</m:t>
                          </m:r>
                        </m:sup>
                      </m:sSup>
                      <m:r>
                        <a:rPr lang="en-GB"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𝐴𝑚𝑜𝑢𝑛𝑡</m:t>
                      </m:r>
                    </m:oMath>
                  </m:oMathPara>
                </a14:m>
                <a:endParaRPr lang="en-GB" b="0" dirty="0">
                  <a:ea typeface="Cambria Math" panose="02040503050406030204" pitchFamily="18" charset="0"/>
                </a:endParaRPr>
              </a:p>
              <a:p>
                <a:pPr marL="0" indent="0">
                  <a:buNone/>
                </a:pPr>
                <a:r>
                  <a:rPr lang="en-GB" dirty="0"/>
                  <a:t>R is the interest rate</a:t>
                </a:r>
              </a:p>
              <a:p>
                <a:pPr marL="0" indent="0">
                  <a:buNone/>
                </a:pPr>
                <a:r>
                  <a:rPr lang="en-GB" dirty="0"/>
                  <a:t>n is the number of years</a:t>
                </a:r>
              </a:p>
              <a:p>
                <a:pPr marL="0" indent="0">
                  <a:buNone/>
                </a:pPr>
                <a:endParaRPr lang="en-GB" dirty="0"/>
              </a:p>
              <a:p>
                <a:pPr marL="0" indent="0">
                  <a:buNone/>
                </a:pPr>
                <a:r>
                  <a:rPr lang="en-GB" dirty="0"/>
                  <a:t>Questions</a:t>
                </a:r>
              </a:p>
              <a:p>
                <a:pPr marL="514350" indent="-514350">
                  <a:buAutoNum type="arabicPeriod"/>
                </a:pPr>
                <a:r>
                  <a:rPr lang="en-GB" dirty="0"/>
                  <a:t>Work out the amount you have after 5 years if you invested £3000 in a simple interest account at 2% pa. </a:t>
                </a:r>
              </a:p>
              <a:p>
                <a:pPr marL="514350" indent="-514350">
                  <a:buFont typeface="Arial" panose="020B0604020202020204" pitchFamily="34" charset="0"/>
                  <a:buAutoNum type="arabicPeriod"/>
                </a:pPr>
                <a:endParaRPr lang="en-GB" dirty="0"/>
              </a:p>
              <a:p>
                <a:pPr marL="514350" indent="-514350">
                  <a:buFont typeface="Arial" panose="020B0604020202020204" pitchFamily="34" charset="0"/>
                  <a:buAutoNum type="arabicPeriod"/>
                </a:pPr>
                <a:r>
                  <a:rPr lang="en-GB" dirty="0"/>
                  <a:t>Work out the amount you have after 5 years if you invested £3000 in a compound interest account at 2% pa. </a:t>
                </a:r>
              </a:p>
              <a:p>
                <a:pPr marL="514350" indent="-514350">
                  <a:buAutoNum type="arabicPeriod"/>
                </a:pPr>
                <a:endParaRPr lang="en-GB" dirty="0"/>
              </a:p>
            </p:txBody>
          </p:sp>
        </mc:Choice>
        <mc:Fallback xmlns="">
          <p:sp>
            <p:nvSpPr>
              <p:cNvPr id="4" name="Content Placeholder 3">
                <a:extLst>
                  <a:ext uri="{FF2B5EF4-FFF2-40B4-BE49-F238E27FC236}">
                    <a16:creationId xmlns:a16="http://schemas.microsoft.com/office/drawing/2014/main" id="{BC2AEF0F-9E6B-4C13-A387-E57062375B4A}"/>
                  </a:ext>
                </a:extLst>
              </p:cNvPr>
              <p:cNvSpPr>
                <a:spLocks noGrp="1" noRot="1" noChangeAspect="1" noMove="1" noResize="1" noEditPoints="1" noAdjustHandles="1" noChangeArrowheads="1" noChangeShapeType="1" noTextEdit="1"/>
              </p:cNvSpPr>
              <p:nvPr>
                <p:ph sz="half" idx="2"/>
              </p:nvPr>
            </p:nvSpPr>
            <p:spPr>
              <a:xfrm>
                <a:off x="6363447" y="537882"/>
                <a:ext cx="5181600" cy="5447834"/>
              </a:xfrm>
              <a:blipFill>
                <a:blip r:embed="rId2"/>
                <a:stretch>
                  <a:fillRect l="-1882" t="-2573" b="-895"/>
                </a:stretch>
              </a:blipFill>
            </p:spPr>
            <p:txBody>
              <a:bodyPr/>
              <a:lstStyle/>
              <a:p>
                <a:r>
                  <a:rPr lang="en-GB">
                    <a:noFill/>
                  </a:rPr>
                  <a:t> </a:t>
                </a:r>
              </a:p>
            </p:txBody>
          </p:sp>
        </mc:Fallback>
      </mc:AlternateContent>
    </p:spTree>
    <p:extLst>
      <p:ext uri="{BB962C8B-B14F-4D97-AF65-F5344CB8AC3E}">
        <p14:creationId xmlns:p14="http://schemas.microsoft.com/office/powerpoint/2010/main" val="4078573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9A6C2-5A96-4C67-8FC7-88205DCF27D5}"/>
              </a:ext>
            </a:extLst>
          </p:cNvPr>
          <p:cNvSpPr>
            <a:spLocks noGrp="1"/>
          </p:cNvSpPr>
          <p:nvPr>
            <p:ph type="title"/>
          </p:nvPr>
        </p:nvSpPr>
        <p:spPr>
          <a:solidFill>
            <a:srgbClr val="3399FF"/>
          </a:solidFill>
        </p:spPr>
        <p:txBody>
          <a:bodyPr/>
          <a:lstStyle/>
          <a:p>
            <a:r>
              <a:rPr lang="en-GB" dirty="0">
                <a:solidFill>
                  <a:schemeClr val="bg1"/>
                </a:solidFill>
              </a:rPr>
              <a:t>Lesson 2 </a:t>
            </a:r>
            <a:br>
              <a:rPr lang="en-GB" dirty="0">
                <a:solidFill>
                  <a:schemeClr val="bg1"/>
                </a:solidFill>
              </a:rPr>
            </a:br>
            <a:r>
              <a:rPr lang="en-GB" dirty="0">
                <a:solidFill>
                  <a:schemeClr val="bg1"/>
                </a:solidFill>
              </a:rPr>
              <a:t>L.O Use currency conversions</a:t>
            </a:r>
          </a:p>
        </p:txBody>
      </p:sp>
      <p:sp>
        <p:nvSpPr>
          <p:cNvPr id="3" name="Content Placeholder 2">
            <a:extLst>
              <a:ext uri="{FF2B5EF4-FFF2-40B4-BE49-F238E27FC236}">
                <a16:creationId xmlns:a16="http://schemas.microsoft.com/office/drawing/2014/main" id="{D136B182-9B9B-492C-BF8F-CB3FFBD7D3F0}"/>
              </a:ext>
            </a:extLst>
          </p:cNvPr>
          <p:cNvSpPr>
            <a:spLocks noGrp="1"/>
          </p:cNvSpPr>
          <p:nvPr>
            <p:ph sz="half" idx="1"/>
          </p:nvPr>
        </p:nvSpPr>
        <p:spPr/>
        <p:txBody>
          <a:bodyPr>
            <a:normAutofit fontScale="85000" lnSpcReduction="20000"/>
          </a:bodyPr>
          <a:lstStyle/>
          <a:p>
            <a:pPr marL="0" indent="0">
              <a:buNone/>
            </a:pPr>
            <a:r>
              <a:rPr lang="en-GB" b="1" dirty="0">
                <a:solidFill>
                  <a:srgbClr val="0070C0"/>
                </a:solidFill>
              </a:rPr>
              <a:t>Starter</a:t>
            </a:r>
          </a:p>
          <a:p>
            <a:pPr marL="514350" indent="-514350">
              <a:buFont typeface="+mj-lt"/>
              <a:buAutoNum type="arabicPeriod"/>
            </a:pPr>
            <a:r>
              <a:rPr lang="en-GB" dirty="0"/>
              <a:t>What currency conversion do you know? </a:t>
            </a:r>
          </a:p>
          <a:p>
            <a:pPr marL="0" indent="0">
              <a:buNone/>
            </a:pPr>
            <a:r>
              <a:rPr lang="en-GB" dirty="0"/>
              <a:t>	Write down the ones that 	you know. </a:t>
            </a:r>
          </a:p>
        </p:txBody>
      </p:sp>
      <p:sp>
        <p:nvSpPr>
          <p:cNvPr id="4" name="Content Placeholder 3">
            <a:extLst>
              <a:ext uri="{FF2B5EF4-FFF2-40B4-BE49-F238E27FC236}">
                <a16:creationId xmlns:a16="http://schemas.microsoft.com/office/drawing/2014/main" id="{53635D9C-3005-4823-8CB8-68C842194A9D}"/>
              </a:ext>
            </a:extLst>
          </p:cNvPr>
          <p:cNvSpPr>
            <a:spLocks noGrp="1"/>
          </p:cNvSpPr>
          <p:nvPr>
            <p:ph sz="half" idx="2"/>
          </p:nvPr>
        </p:nvSpPr>
        <p:spPr/>
        <p:txBody>
          <a:bodyPr>
            <a:normAutofit fontScale="85000" lnSpcReduction="20000"/>
          </a:bodyPr>
          <a:lstStyle/>
          <a:p>
            <a:pPr marL="514350" indent="-514350">
              <a:buFont typeface="+mj-lt"/>
              <a:buAutoNum type="arabicPeriod" startAt="2"/>
            </a:pPr>
            <a:r>
              <a:rPr lang="en-GB" dirty="0"/>
              <a:t>Which one is cheaper? </a:t>
            </a:r>
          </a:p>
          <a:p>
            <a:pPr marL="0" indent="0">
              <a:buNone/>
            </a:pPr>
            <a:r>
              <a:rPr lang="en-GB" dirty="0"/>
              <a:t>Trainers costing £30 or €30?</a:t>
            </a:r>
          </a:p>
          <a:p>
            <a:pPr marL="0" indent="0">
              <a:buNone/>
            </a:pPr>
            <a:endParaRPr lang="en-GB" dirty="0">
              <a:solidFill>
                <a:srgbClr val="0070C0"/>
              </a:solidFill>
            </a:endParaRPr>
          </a:p>
          <a:p>
            <a:pPr marL="0" indent="0">
              <a:buNone/>
            </a:pPr>
            <a:r>
              <a:rPr lang="en-GB" dirty="0">
                <a:solidFill>
                  <a:srgbClr val="002060"/>
                </a:solidFill>
              </a:rPr>
              <a:t>3. Which one is cheaper?        </a:t>
            </a:r>
          </a:p>
          <a:p>
            <a:pPr marL="0" indent="0">
              <a:buNone/>
            </a:pPr>
            <a:r>
              <a:rPr lang="en-GB" dirty="0">
                <a:solidFill>
                  <a:srgbClr val="002060"/>
                </a:solidFill>
              </a:rPr>
              <a:t>	Jeans costing £65 or US$80</a:t>
            </a:r>
          </a:p>
          <a:p>
            <a:pPr marL="0" indent="0">
              <a:buNone/>
            </a:pPr>
            <a:r>
              <a:rPr lang="en-GB" dirty="0">
                <a:solidFill>
                  <a:srgbClr val="002060"/>
                </a:solidFill>
              </a:rPr>
              <a:t>	Explain how you know</a:t>
            </a:r>
          </a:p>
          <a:p>
            <a:pPr marL="514350" indent="-514350">
              <a:buFont typeface="+mj-lt"/>
              <a:buAutoNum type="arabicPeriod" startAt="4"/>
            </a:pPr>
            <a:r>
              <a:rPr lang="en-GB" dirty="0">
                <a:solidFill>
                  <a:srgbClr val="002060"/>
                </a:solidFill>
              </a:rPr>
              <a:t>Joe buys a car for £12000, sells it a year later for £9750. What is his percentage loss. </a:t>
            </a:r>
          </a:p>
          <a:p>
            <a:pPr marL="514350" indent="-514350">
              <a:buFont typeface="+mj-lt"/>
              <a:buAutoNum type="arabicPeriod" startAt="4"/>
            </a:pPr>
            <a:r>
              <a:rPr lang="en-GB" dirty="0">
                <a:solidFill>
                  <a:srgbClr val="002060"/>
                </a:solidFill>
              </a:rPr>
              <a:t>Kat invests £8000 for 5 years at 3.5% compound interest. How much money will she have after 5 years. </a:t>
            </a:r>
          </a:p>
          <a:p>
            <a:pPr marL="514350" indent="-514350">
              <a:buFont typeface="+mj-lt"/>
              <a:buAutoNum type="arabicPeriod" startAt="4"/>
            </a:pPr>
            <a:endParaRPr lang="en-GB" dirty="0">
              <a:solidFill>
                <a:srgbClr val="002060"/>
              </a:solidFill>
            </a:endParaRPr>
          </a:p>
          <a:p>
            <a:pPr marL="0" indent="0">
              <a:buNone/>
            </a:pPr>
            <a:endParaRPr lang="en-GB" dirty="0">
              <a:solidFill>
                <a:srgbClr val="002060"/>
              </a:solidFill>
            </a:endParaRPr>
          </a:p>
          <a:p>
            <a:pPr marL="0" indent="0">
              <a:buNone/>
            </a:pPr>
            <a:endParaRPr lang="en-GB" dirty="0">
              <a:solidFill>
                <a:srgbClr val="002060"/>
              </a:solidFill>
            </a:endParaRPr>
          </a:p>
          <a:p>
            <a:pPr marL="0" indent="0">
              <a:buNone/>
            </a:pPr>
            <a:endParaRPr lang="en-GB" dirty="0">
              <a:solidFill>
                <a:srgbClr val="002060"/>
              </a:solidFill>
            </a:endParaRPr>
          </a:p>
          <a:p>
            <a:pPr marL="0" indent="0">
              <a:buNone/>
            </a:pPr>
            <a:endParaRPr lang="en-GB" dirty="0"/>
          </a:p>
        </p:txBody>
      </p:sp>
      <p:pic>
        <p:nvPicPr>
          <p:cNvPr id="2050" name="Picture 2" descr="The Most Valued Currencies | Raftar">
            <a:extLst>
              <a:ext uri="{FF2B5EF4-FFF2-40B4-BE49-F238E27FC236}">
                <a16:creationId xmlns:a16="http://schemas.microsoft.com/office/drawing/2014/main" id="{331A065C-DA9F-47DC-9D54-FC76F7B279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9522" y="3679402"/>
            <a:ext cx="4040022" cy="2262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274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5FEB7-F739-4694-9BD6-D61A840EB991}"/>
              </a:ext>
            </a:extLst>
          </p:cNvPr>
          <p:cNvSpPr>
            <a:spLocks noGrp="1"/>
          </p:cNvSpPr>
          <p:nvPr>
            <p:ph type="title"/>
          </p:nvPr>
        </p:nvSpPr>
        <p:spPr>
          <a:xfrm>
            <a:off x="2310653" y="191807"/>
            <a:ext cx="7570694" cy="877981"/>
          </a:xfrm>
          <a:solidFill>
            <a:srgbClr val="3399FF"/>
          </a:solidFill>
        </p:spPr>
        <p:txBody>
          <a:bodyPr/>
          <a:lstStyle/>
          <a:p>
            <a:r>
              <a:rPr lang="en-GB" dirty="0">
                <a:solidFill>
                  <a:schemeClr val="bg1"/>
                </a:solidFill>
              </a:rPr>
              <a:t>Convert the following currencies</a:t>
            </a:r>
          </a:p>
        </p:txBody>
      </p:sp>
      <p:sp>
        <p:nvSpPr>
          <p:cNvPr id="3" name="Content Placeholder 2">
            <a:extLst>
              <a:ext uri="{FF2B5EF4-FFF2-40B4-BE49-F238E27FC236}">
                <a16:creationId xmlns:a16="http://schemas.microsoft.com/office/drawing/2014/main" id="{0D0A0970-A9E2-4C1A-BF83-91FA0D2BBA37}"/>
              </a:ext>
            </a:extLst>
          </p:cNvPr>
          <p:cNvSpPr>
            <a:spLocks noGrp="1"/>
          </p:cNvSpPr>
          <p:nvPr>
            <p:ph sz="half" idx="1"/>
          </p:nvPr>
        </p:nvSpPr>
        <p:spPr>
          <a:xfrm>
            <a:off x="553278" y="1362635"/>
            <a:ext cx="5181600" cy="5303558"/>
          </a:xfrm>
        </p:spPr>
        <p:style>
          <a:lnRef idx="2">
            <a:schemeClr val="dk1"/>
          </a:lnRef>
          <a:fillRef idx="1">
            <a:schemeClr val="lt1"/>
          </a:fillRef>
          <a:effectRef idx="0">
            <a:schemeClr val="dk1"/>
          </a:effectRef>
          <a:fontRef idx="minor">
            <a:schemeClr val="dk1"/>
          </a:fontRef>
        </p:style>
        <p:txBody>
          <a:bodyPr>
            <a:normAutofit lnSpcReduction="10000"/>
          </a:bodyPr>
          <a:lstStyle/>
          <a:p>
            <a:pPr marL="0" indent="0">
              <a:buNone/>
            </a:pPr>
            <a:r>
              <a:rPr lang="en-GB" dirty="0"/>
              <a:t>Use the conversion £1 = US$ 1.28 to convert between Pounds and US dollars.</a:t>
            </a:r>
          </a:p>
          <a:p>
            <a:pPr marL="0" indent="0">
              <a:buNone/>
            </a:pPr>
            <a:r>
              <a:rPr lang="en-GB" dirty="0"/>
              <a:t>£10 =</a:t>
            </a:r>
          </a:p>
          <a:p>
            <a:pPr marL="0" indent="0">
              <a:buNone/>
            </a:pPr>
            <a:r>
              <a:rPr lang="en-GB" dirty="0"/>
              <a:t>£75 =</a:t>
            </a:r>
          </a:p>
          <a:p>
            <a:pPr marL="0" indent="0">
              <a:buNone/>
            </a:pPr>
            <a:r>
              <a:rPr lang="en-GB" dirty="0"/>
              <a:t>£250 =</a:t>
            </a:r>
          </a:p>
          <a:p>
            <a:pPr marL="0" indent="0">
              <a:buNone/>
            </a:pPr>
            <a:r>
              <a:rPr lang="en-GB" dirty="0"/>
              <a:t>£500 =</a:t>
            </a:r>
          </a:p>
          <a:p>
            <a:pPr marL="0" indent="0">
              <a:buNone/>
            </a:pPr>
            <a:r>
              <a:rPr lang="en-GB" dirty="0"/>
              <a:t>US$ 65 =</a:t>
            </a:r>
          </a:p>
          <a:p>
            <a:pPr marL="0" indent="0">
              <a:buNone/>
            </a:pPr>
            <a:r>
              <a:rPr lang="en-GB" dirty="0"/>
              <a:t>US$ 750 =</a:t>
            </a:r>
          </a:p>
          <a:p>
            <a:pPr marL="0" indent="0">
              <a:buNone/>
            </a:pPr>
            <a:r>
              <a:rPr lang="en-GB" dirty="0"/>
              <a:t>US$ 900 =</a:t>
            </a:r>
          </a:p>
          <a:p>
            <a:pPr marL="0" indent="0">
              <a:buNone/>
            </a:pPr>
            <a:r>
              <a:rPr lang="en-GB" dirty="0"/>
              <a:t>US$ 1500 =</a:t>
            </a:r>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
        <p:nvSpPr>
          <p:cNvPr id="4" name="Content Placeholder 3">
            <a:extLst>
              <a:ext uri="{FF2B5EF4-FFF2-40B4-BE49-F238E27FC236}">
                <a16:creationId xmlns:a16="http://schemas.microsoft.com/office/drawing/2014/main" id="{339AD581-1538-49A9-B308-BEDF3ABB0B63}"/>
              </a:ext>
            </a:extLst>
          </p:cNvPr>
          <p:cNvSpPr>
            <a:spLocks noGrp="1"/>
          </p:cNvSpPr>
          <p:nvPr>
            <p:ph sz="half" idx="2"/>
          </p:nvPr>
        </p:nvSpPr>
        <p:spPr>
          <a:xfrm>
            <a:off x="6457124" y="1362635"/>
            <a:ext cx="5357188" cy="5303558"/>
          </a:xfrm>
        </p:spPr>
        <p:style>
          <a:lnRef idx="2">
            <a:schemeClr val="dk1"/>
          </a:lnRef>
          <a:fillRef idx="1">
            <a:schemeClr val="lt1"/>
          </a:fillRef>
          <a:effectRef idx="0">
            <a:schemeClr val="dk1"/>
          </a:effectRef>
          <a:fontRef idx="minor">
            <a:schemeClr val="dk1"/>
          </a:fontRef>
        </p:style>
        <p:txBody>
          <a:bodyPr>
            <a:normAutofit lnSpcReduction="10000"/>
          </a:bodyPr>
          <a:lstStyle/>
          <a:p>
            <a:pPr marL="0" indent="0">
              <a:buNone/>
            </a:pPr>
            <a:r>
              <a:rPr lang="en-GB" dirty="0"/>
              <a:t>Use the conversion £1 = €1.17 to convert between Pounds to Euros</a:t>
            </a:r>
          </a:p>
          <a:p>
            <a:pPr marL="0" indent="0">
              <a:buNone/>
            </a:pPr>
            <a:endParaRPr lang="en-GB" dirty="0"/>
          </a:p>
          <a:p>
            <a:pPr marL="0" indent="0">
              <a:buNone/>
            </a:pPr>
            <a:r>
              <a:rPr lang="en-GB" dirty="0"/>
              <a:t>£50 =</a:t>
            </a:r>
          </a:p>
          <a:p>
            <a:pPr marL="0" indent="0">
              <a:buNone/>
            </a:pPr>
            <a:r>
              <a:rPr lang="en-GB" dirty="0"/>
              <a:t>£85 =</a:t>
            </a:r>
          </a:p>
          <a:p>
            <a:pPr marL="0" indent="0">
              <a:buNone/>
            </a:pPr>
            <a:r>
              <a:rPr lang="en-GB" dirty="0"/>
              <a:t>£350 =</a:t>
            </a:r>
          </a:p>
          <a:p>
            <a:pPr marL="0" indent="0">
              <a:buNone/>
            </a:pPr>
            <a:r>
              <a:rPr lang="en-GB" dirty="0"/>
              <a:t>£500 =</a:t>
            </a:r>
          </a:p>
          <a:p>
            <a:pPr marL="0" indent="0">
              <a:buNone/>
            </a:pPr>
            <a:r>
              <a:rPr lang="en-GB" dirty="0"/>
              <a:t>€ 70 =</a:t>
            </a:r>
          </a:p>
          <a:p>
            <a:pPr marL="0" indent="0">
              <a:buNone/>
            </a:pPr>
            <a:r>
              <a:rPr lang="en-GB" dirty="0"/>
              <a:t>€ 750 =</a:t>
            </a:r>
          </a:p>
          <a:p>
            <a:pPr marL="0" indent="0">
              <a:buNone/>
            </a:pPr>
            <a:r>
              <a:rPr lang="en-GB" dirty="0"/>
              <a:t>€ 450 =</a:t>
            </a:r>
          </a:p>
          <a:p>
            <a:pPr marL="0" indent="0">
              <a:buNone/>
            </a:pPr>
            <a:r>
              <a:rPr lang="en-GB" dirty="0"/>
              <a:t>€ 1000 =</a:t>
            </a:r>
          </a:p>
          <a:p>
            <a:pPr marL="0" indent="0">
              <a:buNone/>
            </a:pPr>
            <a:endParaRPr lang="en-GB" dirty="0"/>
          </a:p>
        </p:txBody>
      </p:sp>
      <p:pic>
        <p:nvPicPr>
          <p:cNvPr id="3074" name="Picture 2" descr="United States dollar - Wikipedia">
            <a:extLst>
              <a:ext uri="{FF2B5EF4-FFF2-40B4-BE49-F238E27FC236}">
                <a16:creationId xmlns:a16="http://schemas.microsoft.com/office/drawing/2014/main" id="{06A27FD6-B2D1-4E08-98AB-13645DDA06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50" y="191807"/>
            <a:ext cx="2149959" cy="91248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ow to buy euros – get the best pound to euro exchange rates – MSE">
            <a:extLst>
              <a:ext uri="{FF2B5EF4-FFF2-40B4-BE49-F238E27FC236}">
                <a16:creationId xmlns:a16="http://schemas.microsoft.com/office/drawing/2014/main" id="{22C6089E-7778-4EFC-B67E-8AA188E49B6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097" r="9100" b="14179"/>
          <a:stretch/>
        </p:blipFill>
        <p:spPr bwMode="auto">
          <a:xfrm>
            <a:off x="9881348" y="4777647"/>
            <a:ext cx="1833418" cy="174747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50,800+ Uk Currency Stock Photos, Pictures &amp; Royalty-Free Images - iStock">
            <a:extLst>
              <a:ext uri="{FF2B5EF4-FFF2-40B4-BE49-F238E27FC236}">
                <a16:creationId xmlns:a16="http://schemas.microsoft.com/office/drawing/2014/main" id="{986331B4-D65F-4C3B-8460-271BD96768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40537" y="81886"/>
            <a:ext cx="1670013" cy="1250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5206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1D6CA-B6C2-43AF-9CE9-EFC631781C99}"/>
              </a:ext>
            </a:extLst>
          </p:cNvPr>
          <p:cNvSpPr>
            <a:spLocks noGrp="1"/>
          </p:cNvSpPr>
          <p:nvPr>
            <p:ph type="title"/>
          </p:nvPr>
        </p:nvSpPr>
        <p:spPr>
          <a:xfrm>
            <a:off x="111524" y="98677"/>
            <a:ext cx="5409183" cy="579553"/>
          </a:xfrm>
          <a:solidFill>
            <a:srgbClr val="00B0F0"/>
          </a:solidFill>
        </p:spPr>
        <p:txBody>
          <a:bodyPr>
            <a:normAutofit fontScale="90000"/>
          </a:bodyPr>
          <a:lstStyle/>
          <a:p>
            <a:pPr algn="ctr"/>
            <a:r>
              <a:rPr lang="en-GB" b="1" dirty="0">
                <a:solidFill>
                  <a:schemeClr val="bg1"/>
                </a:solidFill>
              </a:rPr>
              <a:t>Work out the best buys</a:t>
            </a:r>
          </a:p>
        </p:txBody>
      </p:sp>
      <p:pic>
        <p:nvPicPr>
          <p:cNvPr id="5" name="Content Placeholder 4">
            <a:extLst>
              <a:ext uri="{FF2B5EF4-FFF2-40B4-BE49-F238E27FC236}">
                <a16:creationId xmlns:a16="http://schemas.microsoft.com/office/drawing/2014/main" id="{201018FE-0F00-4C41-B255-850A81DE579B}"/>
              </a:ext>
            </a:extLst>
          </p:cNvPr>
          <p:cNvPicPr>
            <a:picLocks noGrp="1" noChangeAspect="1"/>
          </p:cNvPicPr>
          <p:nvPr>
            <p:ph sz="half" idx="1"/>
          </p:nvPr>
        </p:nvPicPr>
        <p:blipFill>
          <a:blip r:embed="rId2"/>
          <a:stretch>
            <a:fillRect/>
          </a:stretch>
        </p:blipFill>
        <p:spPr>
          <a:xfrm>
            <a:off x="163083" y="833674"/>
            <a:ext cx="5357624" cy="27936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Content Placeholder 5">
            <a:extLst>
              <a:ext uri="{FF2B5EF4-FFF2-40B4-BE49-F238E27FC236}">
                <a16:creationId xmlns:a16="http://schemas.microsoft.com/office/drawing/2014/main" id="{581ABED1-9759-4E3C-B5CE-6641C96C46BD}"/>
              </a:ext>
            </a:extLst>
          </p:cNvPr>
          <p:cNvPicPr>
            <a:picLocks noGrp="1" noChangeAspect="1"/>
          </p:cNvPicPr>
          <p:nvPr>
            <p:ph sz="half" idx="2"/>
          </p:nvPr>
        </p:nvPicPr>
        <p:blipFill>
          <a:blip r:embed="rId3"/>
          <a:stretch>
            <a:fillRect/>
          </a:stretch>
        </p:blipFill>
        <p:spPr>
          <a:xfrm>
            <a:off x="6535521" y="148345"/>
            <a:ext cx="5409183" cy="46782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B4793F26-857A-4D9C-BC95-B3916DC279DD}"/>
              </a:ext>
            </a:extLst>
          </p:cNvPr>
          <p:cNvPicPr>
            <a:picLocks noChangeAspect="1"/>
          </p:cNvPicPr>
          <p:nvPr/>
        </p:nvPicPr>
        <p:blipFill>
          <a:blip r:embed="rId4"/>
          <a:stretch>
            <a:fillRect/>
          </a:stretch>
        </p:blipFill>
        <p:spPr>
          <a:xfrm>
            <a:off x="1677409" y="3719663"/>
            <a:ext cx="4771836" cy="30396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54648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9C91C523025E147A9F5EBCCB163E1BB" ma:contentTypeVersion="8" ma:contentTypeDescription="Create a new document." ma:contentTypeScope="" ma:versionID="f441deb080ff8d12a65a3cd5da46eab5">
  <xsd:schema xmlns:xsd="http://www.w3.org/2001/XMLSchema" xmlns:xs="http://www.w3.org/2001/XMLSchema" xmlns:p="http://schemas.microsoft.com/office/2006/metadata/properties" xmlns:ns3="c6620a7d-0bad-481b-9d5d-464720a4cfcd" targetNamespace="http://schemas.microsoft.com/office/2006/metadata/properties" ma:root="true" ma:fieldsID="a8ae7d361c90fd4ac9af613386406127" ns3:_="">
    <xsd:import namespace="c6620a7d-0bad-481b-9d5d-464720a4cfcd"/>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620a7d-0bad-481b-9d5d-464720a4cf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920939-9632-4E74-A018-74AE5E29F134}">
  <ds:schemaRefs>
    <ds:schemaRef ds:uri="http://schemas.microsoft.com/sharepoint/v3/contenttype/forms"/>
  </ds:schemaRefs>
</ds:datastoreItem>
</file>

<file path=customXml/itemProps2.xml><?xml version="1.0" encoding="utf-8"?>
<ds:datastoreItem xmlns:ds="http://schemas.openxmlformats.org/officeDocument/2006/customXml" ds:itemID="{8946D11D-F7B8-47BF-A05B-F2451C77436B}">
  <ds:schemaRefs>
    <ds:schemaRef ds:uri="http://schemas.microsoft.com/office/infopath/2007/PartnerControls"/>
    <ds:schemaRef ds:uri="http://purl.org/dc/elements/1.1/"/>
    <ds:schemaRef ds:uri="http://www.w3.org/XML/1998/namespace"/>
    <ds:schemaRef ds:uri="http://schemas.microsoft.com/office/2006/documentManagement/types"/>
    <ds:schemaRef ds:uri="http://schemas.microsoft.com/office/2006/metadata/properties"/>
    <ds:schemaRef ds:uri="http://purl.org/dc/dcmitype/"/>
    <ds:schemaRef ds:uri="http://purl.org/dc/terms/"/>
    <ds:schemaRef ds:uri="c6620a7d-0bad-481b-9d5d-464720a4cfcd"/>
    <ds:schemaRef ds:uri="http://schemas.openxmlformats.org/package/2006/metadata/core-properties"/>
  </ds:schemaRefs>
</ds:datastoreItem>
</file>

<file path=customXml/itemProps3.xml><?xml version="1.0" encoding="utf-8"?>
<ds:datastoreItem xmlns:ds="http://schemas.openxmlformats.org/officeDocument/2006/customXml" ds:itemID="{BA51DEEA-8F81-41C2-9B44-193326C9DF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620a7d-0bad-481b-9d5d-464720a4cf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5797</TotalTime>
  <Words>2460</Words>
  <Application>Microsoft Office PowerPoint</Application>
  <PresentationFormat>Widescreen</PresentationFormat>
  <Paragraphs>360</Paragraphs>
  <Slides>24</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Cambria Math</vt:lpstr>
      <vt:lpstr>Wingdings</vt:lpstr>
      <vt:lpstr>Office Theme</vt:lpstr>
      <vt:lpstr>Year 8 Finance Project</vt:lpstr>
      <vt:lpstr>Teacher guidance - Please be selective and adapt the lessons to the needs of your students </vt:lpstr>
      <vt:lpstr>Lesson 1 Starter</vt:lpstr>
      <vt:lpstr>Percentage increase/decrease</vt:lpstr>
      <vt:lpstr>Profit and loss</vt:lpstr>
      <vt:lpstr>Simple interest and compound interest</vt:lpstr>
      <vt:lpstr>Lesson 2  L.O Use currency conversions</vt:lpstr>
      <vt:lpstr>Convert the following currencies</vt:lpstr>
      <vt:lpstr>Work out the best buys</vt:lpstr>
      <vt:lpstr>Exchange rates questions</vt:lpstr>
      <vt:lpstr>L.O – To use your knowledge to maximise your profit. To make financial decisions. </vt:lpstr>
      <vt:lpstr>Your options</vt:lpstr>
      <vt:lpstr>Savings options</vt:lpstr>
      <vt:lpstr>Borrowing options</vt:lpstr>
      <vt:lpstr>PowerPoint Presentation</vt:lpstr>
      <vt:lpstr>Buying and selling commodities</vt:lpstr>
      <vt:lpstr>Share prices</vt:lpstr>
      <vt:lpstr>End of Day 1</vt:lpstr>
      <vt:lpstr>Share prices at the close of lesson 1</vt:lpstr>
      <vt:lpstr>Day 2 of Investing</vt:lpstr>
      <vt:lpstr>Share prices at the close of day 2</vt:lpstr>
      <vt:lpstr>End of Day 2</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8 Project</dc:title>
  <dc:creator>Jessica Tait</dc:creator>
  <cp:lastModifiedBy>Jessica Tait</cp:lastModifiedBy>
  <cp:revision>35</cp:revision>
  <cp:lastPrinted>2023-07-03T11:16:11Z</cp:lastPrinted>
  <dcterms:created xsi:type="dcterms:W3CDTF">2023-06-19T11:04:02Z</dcterms:created>
  <dcterms:modified xsi:type="dcterms:W3CDTF">2023-07-10T22:02:32Z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0x01010089C91C523025E147A9F5EBCCB163E1BB</vt:lpwstr>
  </property>
</Properties>
</file>